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5" r:id="rId10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94694" autoAdjust="0"/>
  </p:normalViewPr>
  <p:slideViewPr>
    <p:cSldViewPr>
      <p:cViewPr varScale="1">
        <p:scale>
          <a:sx n="117" d="100"/>
          <a:sy n="117" d="100"/>
        </p:scale>
        <p:origin x="192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14.02.2020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14.02.2020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474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15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12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69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Date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Introduction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Summary</a:t>
            </a:r>
            <a:endParaRPr lang="pl-PL" dirty="0"/>
          </a:p>
          <a:p>
            <a:pPr lvl="0"/>
            <a:r>
              <a:rPr lang="pl-PL" dirty="0" err="1"/>
              <a:t>Conclusions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  <a:p>
            <a:pPr lvl="0"/>
            <a:endParaRPr lang="pl-PL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en-US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 dirty="0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 err="1"/>
              <a:t>Position</a:t>
            </a:r>
            <a:r>
              <a:rPr lang="pl-PL" dirty="0"/>
              <a:t> 1.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2.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3.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4.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5.</a:t>
            </a:r>
          </a:p>
          <a:p>
            <a:pPr lvl="0"/>
            <a:r>
              <a:rPr lang="pl-PL" dirty="0" err="1"/>
              <a:t>Position</a:t>
            </a:r>
            <a:r>
              <a:rPr lang="pl-PL" dirty="0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17-18</a:t>
            </a:r>
            <a:r>
              <a:rPr lang="pl-PL" sz="1400" baseline="30000" dirty="0"/>
              <a:t>th</a:t>
            </a:r>
            <a:r>
              <a:rPr lang="pl-PL" sz="1400" dirty="0"/>
              <a:t> of </a:t>
            </a:r>
            <a:r>
              <a:rPr lang="pl-PL" sz="1400" dirty="0" err="1"/>
              <a:t>April</a:t>
            </a:r>
            <a:r>
              <a:rPr lang="pl-PL" sz="14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err="1"/>
              <a:t>Date</a:t>
            </a:r>
            <a:r>
              <a:rPr lang="pl-PL" dirty="0"/>
              <a:t> of </a:t>
            </a:r>
            <a:r>
              <a:rPr lang="pl-PL" dirty="0" err="1"/>
              <a:t>presentation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err="1"/>
              <a:t>Introduction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Chapter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  <a:p>
            <a:pPr lvl="0"/>
            <a:r>
              <a:rPr lang="pl-PL" dirty="0" err="1"/>
              <a:t>Summary</a:t>
            </a:r>
            <a:endParaRPr lang="pl-PL" dirty="0"/>
          </a:p>
          <a:p>
            <a:pPr lvl="0"/>
            <a:r>
              <a:rPr lang="pl-PL" dirty="0" err="1"/>
              <a:t>Conclusions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2"/>
            </a:pP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3"/>
            </a:pPr>
            <a:r>
              <a:rPr lang="pl-PL" dirty="0" err="1"/>
              <a:t>Title</a:t>
            </a:r>
            <a:r>
              <a:rPr lang="pl-PL" dirty="0"/>
              <a:t> of the third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70449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4"/>
            </a:pP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0053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5"/>
            </a:pP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6739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romanUcPeriod" startAt="6"/>
            </a:pP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sixth</a:t>
            </a:r>
            <a:r>
              <a:rPr lang="pl-PL" dirty="0"/>
              <a:t> </a:t>
            </a:r>
            <a:r>
              <a:rPr lang="pl-PL" dirty="0" err="1"/>
              <a:t>chapter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content</a:t>
            </a:r>
            <a:r>
              <a:rPr lang="pl-PL" dirty="0"/>
              <a:t>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err="1"/>
              <a:t>Slide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7659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presentation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Author / </a:t>
            </a:r>
            <a:r>
              <a:rPr lang="pl-PL" dirty="0" err="1"/>
              <a:t>authors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err="1"/>
              <a:t>Institution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err="1"/>
              <a:t>Bibliography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err="1"/>
              <a:t>Position</a:t>
            </a:r>
            <a:r>
              <a:rPr lang="pl-PL" dirty="0"/>
              <a:t> 1.</a:t>
            </a:r>
          </a:p>
          <a:p>
            <a:r>
              <a:rPr lang="pl-PL" dirty="0" err="1"/>
              <a:t>Position</a:t>
            </a:r>
            <a:r>
              <a:rPr lang="pl-PL" dirty="0"/>
              <a:t> 2.</a:t>
            </a:r>
          </a:p>
          <a:p>
            <a:r>
              <a:rPr lang="pl-PL" dirty="0" err="1"/>
              <a:t>Position</a:t>
            </a:r>
            <a:r>
              <a:rPr lang="pl-PL" dirty="0"/>
              <a:t> 3.</a:t>
            </a:r>
          </a:p>
          <a:p>
            <a:r>
              <a:rPr lang="pl-PL" dirty="0" err="1"/>
              <a:t>Position</a:t>
            </a:r>
            <a:r>
              <a:rPr lang="pl-PL" dirty="0"/>
              <a:t> 4.</a:t>
            </a:r>
          </a:p>
          <a:p>
            <a:r>
              <a:rPr lang="pl-PL" dirty="0" err="1"/>
              <a:t>Position</a:t>
            </a:r>
            <a:r>
              <a:rPr lang="pl-PL" dirty="0"/>
              <a:t> 5.</a:t>
            </a:r>
          </a:p>
          <a:p>
            <a:r>
              <a:rPr lang="pl-PL" dirty="0" err="1"/>
              <a:t>Position</a:t>
            </a:r>
            <a:r>
              <a:rPr lang="pl-PL" dirty="0"/>
              <a:t> 6.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36586985"/>
      </p:ext>
    </p:extLst>
  </p:cSld>
  <p:clrMapOvr>
    <a:masterClrMapping/>
  </p:clrMapOvr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124</Words>
  <Application>Microsoft Macintosh PowerPoint</Application>
  <PresentationFormat>Pokaz na ekranie (4:3)</PresentationFormat>
  <Paragraphs>55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Calibri</vt:lpstr>
      <vt:lpstr>Wzornik</vt:lpstr>
      <vt:lpstr>Title of the presentation</vt:lpstr>
      <vt:lpstr>Agenda</vt:lpstr>
      <vt:lpstr>Title of the first chapter</vt:lpstr>
      <vt:lpstr>Title of the second chapter</vt:lpstr>
      <vt:lpstr>Title of the third chapter</vt:lpstr>
      <vt:lpstr>Title of the fourth chapter</vt:lpstr>
      <vt:lpstr>Title of the fifth chapter</vt:lpstr>
      <vt:lpstr>Title of the sixth chapter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Daczko Daniel (STUD)</cp:lastModifiedBy>
  <cp:revision>105</cp:revision>
  <cp:lastPrinted>2013-11-12T00:24:23Z</cp:lastPrinted>
  <dcterms:created xsi:type="dcterms:W3CDTF">2013-10-22T17:15:03Z</dcterms:created>
  <dcterms:modified xsi:type="dcterms:W3CDTF">2020-02-14T19:58:23Z</dcterms:modified>
</cp:coreProperties>
</file>