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5" r:id="rId10"/>
  </p:sldIdLst>
  <p:sldSz cx="9144000" cy="6858000" type="screen4x3"/>
  <p:notesSz cx="6858000" cy="97107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76"/>
    <p:restoredTop sz="94694" autoAdjust="0"/>
  </p:normalViewPr>
  <p:slideViewPr>
    <p:cSldViewPr>
      <p:cViewPr varScale="1">
        <p:scale>
          <a:sx n="68" d="100"/>
          <a:sy n="68" d="100"/>
        </p:scale>
        <p:origin x="79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19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A5232CFA-984B-4D2F-9E41-99C326C175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AF2707A-7ED7-4F8A-AEE4-F4B9082AE2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9C4D5C-3CE0-4E77-A6EF-07027D6095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A95A187-C014-4432-AB1B-100B1B2A9BB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CDC29-B8A7-42F6-ACDE-F5C809DB2453}" type="datetimeFigureOut">
              <a:rPr lang="pl-PL" smtClean="0"/>
              <a:t>2020-02-16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9380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5DF7F246-F9EB-4C30-A5D4-255FD8A647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4D3A418-2EB5-47A6-A0A7-AC42867CE86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3DCF40A1-AE77-4996-BB22-C08CD55DFE8D}" type="datetimeFigureOut">
              <a:rPr lang="pl-PL"/>
              <a:pPr>
                <a:defRPr/>
              </a:pPr>
              <a:t>2020-02-16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076F7A14-5567-45DC-BE45-2B43B13F01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2BBB205B-BBF5-4F41-A994-E9F4D0416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56CF173-3D42-4FD5-AC1C-3EEE61C79B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4366D01-EF72-49CC-B3BE-B91E525D66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5598A0-A84D-48E6-97BD-5ABC529B877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26092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16715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87120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31277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24749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01159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54121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19073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35696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288" y="2155037"/>
            <a:ext cx="8140159" cy="792088"/>
          </a:xfrm>
          <a:prstGeom prst="rect">
            <a:avLst/>
          </a:prstGeom>
        </p:spPr>
        <p:txBody>
          <a:bodyPr/>
          <a:lstStyle>
            <a:lvl1pPr algn="l">
              <a:defRPr sz="2800" b="1" baseline="0"/>
            </a:lvl1pPr>
          </a:lstStyle>
          <a:p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presentation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527" y="3645024"/>
            <a:ext cx="8145756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Author / </a:t>
            </a:r>
            <a:r>
              <a:rPr lang="pl-PL" dirty="0" err="1"/>
              <a:t>authors</a:t>
            </a:r>
            <a:endParaRPr lang="pl-PL" dirty="0"/>
          </a:p>
        </p:txBody>
      </p:sp>
      <p:sp>
        <p:nvSpPr>
          <p:cNvPr id="22" name="Symbol zastępczy tekstu 21"/>
          <p:cNvSpPr>
            <a:spLocks noGrp="1"/>
          </p:cNvSpPr>
          <p:nvPr>
            <p:ph type="body" sz="quarter" idx="10" hasCustomPrompt="1"/>
          </p:nvPr>
        </p:nvSpPr>
        <p:spPr>
          <a:xfrm>
            <a:off x="472735" y="4047976"/>
            <a:ext cx="8185629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 dirty="0" err="1"/>
              <a:t>Institution</a:t>
            </a:r>
            <a:endParaRPr lang="pl-PL" dirty="0"/>
          </a:p>
        </p:txBody>
      </p:sp>
      <p:sp>
        <p:nvSpPr>
          <p:cNvPr id="35" name="Symbol zastępczy tekstu 21"/>
          <p:cNvSpPr>
            <a:spLocks noGrp="1"/>
          </p:cNvSpPr>
          <p:nvPr>
            <p:ph type="body" sz="quarter" idx="11" hasCustomPrompt="1"/>
          </p:nvPr>
        </p:nvSpPr>
        <p:spPr>
          <a:xfrm>
            <a:off x="470527" y="4653136"/>
            <a:ext cx="8185629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 dirty="0" err="1"/>
              <a:t>Date</a:t>
            </a:r>
            <a:r>
              <a:rPr lang="pl-PL" dirty="0"/>
              <a:t> of </a:t>
            </a:r>
            <a:r>
              <a:rPr lang="pl-PL" dirty="0" err="1"/>
              <a:t>presentation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800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24744"/>
            <a:ext cx="8229600" cy="401516"/>
          </a:xfrm>
          <a:prstGeom prst="rect">
            <a:avLst/>
          </a:prstGeom>
        </p:spPr>
        <p:txBody>
          <a:bodyPr/>
          <a:lstStyle>
            <a:lvl1pPr algn="l">
              <a:defRPr sz="2400" b="1"/>
            </a:lvl1pPr>
          </a:lstStyle>
          <a:p>
            <a:r>
              <a:rPr lang="pl-PL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916832"/>
            <a:ext cx="8229600" cy="4209331"/>
          </a:xfrm>
          <a:prstGeom prst="rect">
            <a:avLst/>
          </a:prstGeom>
        </p:spPr>
        <p:txBody>
          <a:bodyPr/>
          <a:lstStyle>
            <a:lvl1pPr marL="571500" indent="-571500">
              <a:buFont typeface="+mj-lt"/>
              <a:buAutoNum type="romanUcPeriod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/>
              <a:t>Introduction</a:t>
            </a:r>
            <a:endParaRPr lang="pl-PL" dirty="0"/>
          </a:p>
          <a:p>
            <a:pPr lvl="0"/>
            <a:r>
              <a:rPr lang="pl-PL" dirty="0" err="1"/>
              <a:t>Chapter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  <a:p>
            <a:pPr lvl="0"/>
            <a:r>
              <a:rPr lang="pl-PL" dirty="0" err="1"/>
              <a:t>Chapter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  <a:p>
            <a:pPr lvl="0"/>
            <a:r>
              <a:rPr lang="pl-PL" dirty="0" err="1"/>
              <a:t>Chapter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  <a:p>
            <a:pPr lvl="0"/>
            <a:r>
              <a:rPr lang="pl-PL" dirty="0" err="1"/>
              <a:t>Summary</a:t>
            </a:r>
            <a:endParaRPr lang="pl-PL" dirty="0"/>
          </a:p>
          <a:p>
            <a:pPr lvl="0"/>
            <a:r>
              <a:rPr lang="pl-PL" dirty="0" err="1"/>
              <a:t>Conclusions</a:t>
            </a:r>
            <a:endParaRPr lang="pl-PL" dirty="0"/>
          </a:p>
          <a:p>
            <a:pPr lvl="0"/>
            <a:endParaRPr lang="pl-PL" dirty="0"/>
          </a:p>
        </p:txBody>
      </p:sp>
      <p:sp>
        <p:nvSpPr>
          <p:cNvPr id="24" name="pole tekstowe 23"/>
          <p:cNvSpPr txBox="1"/>
          <p:nvPr userDrawn="1"/>
        </p:nvSpPr>
        <p:spPr>
          <a:xfrm>
            <a:off x="395536" y="6519547"/>
            <a:ext cx="188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17-18</a:t>
            </a:r>
            <a:r>
              <a:rPr lang="pl-PL" sz="1400" baseline="30000" dirty="0"/>
              <a:t>th</a:t>
            </a:r>
            <a:r>
              <a:rPr lang="pl-PL" sz="1400" dirty="0"/>
              <a:t> of </a:t>
            </a:r>
            <a:r>
              <a:rPr lang="pl-PL" sz="1400" dirty="0" err="1"/>
              <a:t>April</a:t>
            </a:r>
            <a:r>
              <a:rPr lang="pl-PL" sz="1400" dirty="0"/>
              <a:t> 2018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97D3F04E-5CC7-4DA4-94D2-B7EFF4BD8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29746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86949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400" y="1124744"/>
            <a:ext cx="8229600" cy="401516"/>
          </a:xfrm>
          <a:prstGeom prst="rect">
            <a:avLst/>
          </a:prstGeom>
        </p:spPr>
        <p:txBody>
          <a:bodyPr/>
          <a:lstStyle>
            <a:lvl1pPr marL="571500" indent="-571500" algn="l">
              <a:buFont typeface="+mj-lt"/>
              <a:buAutoNum type="romanUcPeriod"/>
              <a:defRPr sz="2400" b="1"/>
            </a:lvl1pPr>
          </a:lstStyle>
          <a:p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first</a:t>
            </a:r>
            <a:r>
              <a:rPr lang="pl-PL" dirty="0"/>
              <a:t> </a:t>
            </a:r>
            <a:r>
              <a:rPr lang="pl-PL" dirty="0" err="1"/>
              <a:t>chapter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22168"/>
            <a:ext cx="8229600" cy="3971127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 baseline="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content</a:t>
            </a:r>
            <a:r>
              <a:rPr lang="pl-PL" dirty="0"/>
              <a:t>.</a:t>
            </a:r>
          </a:p>
          <a:p>
            <a:pPr lvl="0"/>
            <a:endParaRPr lang="pl-PL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7D3F04E-5CC7-4DA4-94D2-B7EFF4BD8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29746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1504628"/>
            <a:ext cx="7650005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4" name="pole tekstowe 13"/>
          <p:cNvSpPr txBox="1"/>
          <p:nvPr userDrawn="1"/>
        </p:nvSpPr>
        <p:spPr>
          <a:xfrm>
            <a:off x="395536" y="6519547"/>
            <a:ext cx="188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17-18</a:t>
            </a:r>
            <a:r>
              <a:rPr lang="pl-PL" sz="1400" baseline="30000" dirty="0"/>
              <a:t>th</a:t>
            </a:r>
            <a:r>
              <a:rPr lang="pl-PL" sz="1400" dirty="0"/>
              <a:t> of </a:t>
            </a:r>
            <a:r>
              <a:rPr lang="pl-PL" sz="1400" dirty="0" err="1"/>
              <a:t>April</a:t>
            </a:r>
            <a:r>
              <a:rPr lang="pl-PL" sz="14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65578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5124" y="1196752"/>
            <a:ext cx="7772400" cy="646948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80000"/>
              </a:lnSpc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presentation</a:t>
            </a:r>
            <a:endParaRPr lang="en-US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3" hasCustomPrompt="1"/>
          </p:nvPr>
        </p:nvSpPr>
        <p:spPr>
          <a:xfrm>
            <a:off x="485630" y="1844824"/>
            <a:ext cx="7771894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898989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/>
              <a:t>Author / </a:t>
            </a:r>
            <a:r>
              <a:rPr lang="pl-PL" dirty="0" err="1"/>
              <a:t>authors</a:t>
            </a:r>
            <a:endParaRPr lang="pl-PL" dirty="0"/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 hasCustomPrompt="1"/>
          </p:nvPr>
        </p:nvSpPr>
        <p:spPr>
          <a:xfrm>
            <a:off x="485630" y="2193940"/>
            <a:ext cx="7771894" cy="370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898989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/>
              <a:t>Institution</a:t>
            </a:r>
            <a:endParaRPr lang="pl-PL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7D3F04E-5CC7-4DA4-94D2-B7EFF4BD8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29746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0" name="Symbol zastępczy tekstu 10"/>
          <p:cNvSpPr>
            <a:spLocks noGrp="1"/>
          </p:cNvSpPr>
          <p:nvPr>
            <p:ph type="body" sz="quarter" idx="15" hasCustomPrompt="1"/>
          </p:nvPr>
        </p:nvSpPr>
        <p:spPr>
          <a:xfrm>
            <a:off x="489366" y="3046443"/>
            <a:ext cx="7771894" cy="370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/>
              <a:t>Bibliography</a:t>
            </a:r>
            <a:endParaRPr lang="pl-PL" dirty="0"/>
          </a:p>
        </p:txBody>
      </p:sp>
      <p:sp>
        <p:nvSpPr>
          <p:cNvPr id="23" name="Symbol zastępczy tekstu 22"/>
          <p:cNvSpPr>
            <a:spLocks noGrp="1"/>
          </p:cNvSpPr>
          <p:nvPr>
            <p:ph type="body" sz="quarter" idx="16" hasCustomPrompt="1"/>
          </p:nvPr>
        </p:nvSpPr>
        <p:spPr>
          <a:xfrm>
            <a:off x="485775" y="3429000"/>
            <a:ext cx="7772400" cy="2663825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4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dirty="0" err="1"/>
              <a:t>Position</a:t>
            </a:r>
            <a:r>
              <a:rPr lang="pl-PL" dirty="0"/>
              <a:t> 1.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2.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3.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4.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5.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6.</a:t>
            </a:r>
          </a:p>
        </p:txBody>
      </p:sp>
      <p:sp>
        <p:nvSpPr>
          <p:cNvPr id="25" name="pole tekstowe 24"/>
          <p:cNvSpPr txBox="1"/>
          <p:nvPr userDrawn="1"/>
        </p:nvSpPr>
        <p:spPr>
          <a:xfrm>
            <a:off x="395536" y="6519547"/>
            <a:ext cx="188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17-18</a:t>
            </a:r>
            <a:r>
              <a:rPr lang="pl-PL" sz="1400" baseline="30000" dirty="0"/>
              <a:t>th</a:t>
            </a:r>
            <a:r>
              <a:rPr lang="pl-PL" sz="1400" dirty="0"/>
              <a:t> of </a:t>
            </a:r>
            <a:r>
              <a:rPr lang="pl-PL" sz="1400" dirty="0" err="1"/>
              <a:t>April</a:t>
            </a:r>
            <a:r>
              <a:rPr lang="pl-PL" sz="14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72856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6487116"/>
            <a:ext cx="9144000" cy="370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pl-PL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Tytuł wystąpienia w języku prezentowania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Autor / autorzy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Uczelnia / instytucja delegująca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Data prezentacji</a:t>
            </a:r>
          </a:p>
        </p:txBody>
      </p:sp>
    </p:spTree>
    <p:extLst>
      <p:ext uri="{BB962C8B-B14F-4D97-AF65-F5344CB8AC3E}">
        <p14:creationId xmlns:p14="http://schemas.microsoft.com/office/powerpoint/2010/main" val="3398900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wystąpienia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Cel</a:t>
            </a:r>
          </a:p>
          <a:p>
            <a:pPr lvl="0"/>
            <a:r>
              <a:rPr lang="pl-PL" dirty="0"/>
              <a:t>Zakres</a:t>
            </a:r>
          </a:p>
          <a:p>
            <a:pPr lvl="0"/>
            <a:r>
              <a:rPr lang="pl-PL" dirty="0"/>
              <a:t>Rozwinięcie</a:t>
            </a:r>
          </a:p>
          <a:p>
            <a:pPr lvl="0"/>
            <a:r>
              <a:rPr lang="pl-PL" dirty="0"/>
              <a:t>Metoda</a:t>
            </a:r>
          </a:p>
          <a:p>
            <a:pPr lvl="0"/>
            <a:r>
              <a:rPr lang="pl-PL" dirty="0"/>
              <a:t>Podsumowanie</a:t>
            </a:r>
          </a:p>
          <a:p>
            <a:pPr lvl="0"/>
            <a:r>
              <a:rPr lang="pl-PL" dirty="0"/>
              <a:t>Wnioski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2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259574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Nazwa pierwszego rozdziału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Miejsce na treść slajdu.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Temat poniższego slajdu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3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151036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romanUcPeriod" startAt="2"/>
            </a:pPr>
            <a:r>
              <a:rPr lang="pl-PL" dirty="0"/>
              <a:t>Nazwa drugiego rozdziału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Miejsce na treść slajdu.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Temat poniższego slajdu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4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90869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romanUcPeriod" startAt="3"/>
            </a:pPr>
            <a:r>
              <a:rPr lang="pl-PL" dirty="0"/>
              <a:t>Nazwa trzeciego rozdziału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Miejsce na treść slajdu.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Temat poniższego slajdu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5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704490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romanUcPeriod" startAt="4"/>
            </a:pPr>
            <a:r>
              <a:rPr lang="pl-PL" dirty="0"/>
              <a:t>Nazwa czwartego rozdziału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Miejsce na treść slajdu.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1043608" y="1504628"/>
            <a:ext cx="7650005" cy="288925"/>
          </a:xfrm>
        </p:spPr>
        <p:txBody>
          <a:bodyPr/>
          <a:lstStyle/>
          <a:p>
            <a:r>
              <a:rPr lang="pl-PL" dirty="0"/>
              <a:t>Temat poniższego slajdu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6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900539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romanUcPeriod" startAt="5"/>
            </a:pPr>
            <a:r>
              <a:rPr lang="pl-PL" dirty="0"/>
              <a:t>Nazwa piątego rozdziału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Miejsce na treść slajdu.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Temat poniższego slajdu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7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867399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romanUcPeriod" startAt="6"/>
            </a:pPr>
            <a:r>
              <a:rPr lang="pl-PL" dirty="0"/>
              <a:t>Nazwa szóstego rozdziału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Miejsce na treść slajdu.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Temat poniższego slajdu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8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276590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Tytuł wystąpienia w języku prezentowania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Autor / autorzy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Uczelnia / instytucja delegująca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/>
              <a:t>Bibliografia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Pozycja 1.</a:t>
            </a:r>
          </a:p>
          <a:p>
            <a:r>
              <a:rPr lang="pl-PL" dirty="0"/>
              <a:t>Pozycja 2.</a:t>
            </a:r>
          </a:p>
          <a:p>
            <a:r>
              <a:rPr lang="pl-PL" dirty="0"/>
              <a:t>Pozycja 3.</a:t>
            </a:r>
          </a:p>
          <a:p>
            <a:r>
              <a:rPr lang="pl-PL" dirty="0"/>
              <a:t>Pozycja 4.</a:t>
            </a:r>
          </a:p>
          <a:p>
            <a:r>
              <a:rPr lang="pl-PL" dirty="0"/>
              <a:t>Pozycja 5.</a:t>
            </a:r>
          </a:p>
          <a:p>
            <a:r>
              <a:rPr lang="pl-PL" dirty="0"/>
              <a:t>Pozycja 6.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9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636586985"/>
      </p:ext>
    </p:extLst>
  </p:cSld>
  <p:clrMapOvr>
    <a:masterClrMapping/>
  </p:clrMapOvr>
</p:sld>
</file>

<file path=ppt/theme/theme1.xml><?xml version="1.0" encoding="utf-8"?>
<a:theme xmlns:a="http://schemas.openxmlformats.org/drawingml/2006/main" name="Wzorni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135</Words>
  <Application>Microsoft Office PowerPoint</Application>
  <PresentationFormat>Pokaz na ekranie (4:3)</PresentationFormat>
  <Paragraphs>55</Paragraphs>
  <Slides>9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2" baseType="lpstr">
      <vt:lpstr>Arial</vt:lpstr>
      <vt:lpstr>Calibri</vt:lpstr>
      <vt:lpstr>Wzornik</vt:lpstr>
      <vt:lpstr>Tytuł wystąpienia w języku prezentowania</vt:lpstr>
      <vt:lpstr>Plan wystąpienia</vt:lpstr>
      <vt:lpstr>Nazwa pierwszego rozdziału</vt:lpstr>
      <vt:lpstr>Nazwa drugiego rozdziału</vt:lpstr>
      <vt:lpstr>Nazwa trzeciego rozdziału</vt:lpstr>
      <vt:lpstr>Nazwa czwartego rozdziału</vt:lpstr>
      <vt:lpstr>Nazwa piątego rozdziału</vt:lpstr>
      <vt:lpstr>Nazwa szóstego rozdziału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Ici</dc:creator>
  <cp:lastModifiedBy>Piotrek</cp:lastModifiedBy>
  <cp:revision>110</cp:revision>
  <cp:lastPrinted>2013-11-12T00:24:23Z</cp:lastPrinted>
  <dcterms:created xsi:type="dcterms:W3CDTF">2013-10-22T17:15:03Z</dcterms:created>
  <dcterms:modified xsi:type="dcterms:W3CDTF">2020-02-16T00:34:27Z</dcterms:modified>
</cp:coreProperties>
</file>