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6" r:id="rId2"/>
    <p:sldId id="296" r:id="rId3"/>
    <p:sldId id="309" r:id="rId4"/>
    <p:sldId id="297" r:id="rId5"/>
    <p:sldId id="307" r:id="rId6"/>
    <p:sldId id="308" r:id="rId7"/>
    <p:sldId id="298" r:id="rId8"/>
    <p:sldId id="299" r:id="rId9"/>
    <p:sldId id="300" r:id="rId10"/>
    <p:sldId id="301" r:id="rId11"/>
    <p:sldId id="305" r:id="rId12"/>
    <p:sldId id="310" r:id="rId13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694" autoAdjust="0"/>
  </p:normalViewPr>
  <p:slideViewPr>
    <p:cSldViewPr>
      <p:cViewPr>
        <p:scale>
          <a:sx n="90" d="100"/>
          <a:sy n="90" d="100"/>
        </p:scale>
        <p:origin x="-12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2A172-6490-234C-8879-34A3489115E2}" type="doc">
      <dgm:prSet loTypeId="urn:microsoft.com/office/officeart/2005/8/layout/orgChart1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9993505-46BF-9F46-B90A-565D1C07B0AE}">
      <dgm:prSet phldrT="[Tekst]" custT="1"/>
      <dgm:spPr>
        <a:solidFill>
          <a:srgbClr val="3399FF"/>
        </a:solidFill>
      </dgm:spPr>
      <dgm:t>
        <a:bodyPr/>
        <a:lstStyle/>
        <a:p>
          <a:pPr algn="ctr"/>
          <a:r>
            <a:rPr lang="pl-PL" sz="1000" dirty="0"/>
            <a:t>Systemy bezpieczeństwa kontroli bagażu</a:t>
          </a:r>
        </a:p>
      </dgm:t>
    </dgm:pt>
    <dgm:pt modelId="{49B58BFE-2E95-7645-83FA-C7050BA6A5E1}" type="parTrans" cxnId="{E65E4380-B52A-FD4C-9006-92B363A0D7EC}">
      <dgm:prSet/>
      <dgm:spPr/>
      <dgm:t>
        <a:bodyPr/>
        <a:lstStyle/>
        <a:p>
          <a:pPr algn="ctr"/>
          <a:endParaRPr lang="pl-PL"/>
        </a:p>
      </dgm:t>
    </dgm:pt>
    <dgm:pt modelId="{F3F5C7CF-9332-DC44-B34D-3921C2A1880D}" type="sibTrans" cxnId="{E65E4380-B52A-FD4C-9006-92B363A0D7EC}">
      <dgm:prSet/>
      <dgm:spPr/>
      <dgm:t>
        <a:bodyPr/>
        <a:lstStyle/>
        <a:p>
          <a:pPr algn="ctr"/>
          <a:endParaRPr lang="pl-PL"/>
        </a:p>
      </dgm:t>
    </dgm:pt>
    <dgm:pt modelId="{321823F5-A5BA-B543-A44D-E904120C809C}">
      <dgm:prSet phldrT="[Tekst]" custT="1"/>
      <dgm:spPr>
        <a:solidFill>
          <a:srgbClr val="3399FF"/>
        </a:solidFill>
        <a:ln>
          <a:solidFill>
            <a:srgbClr val="5F95D7"/>
          </a:solidFill>
        </a:ln>
      </dgm:spPr>
      <dgm:t>
        <a:bodyPr/>
        <a:lstStyle/>
        <a:p>
          <a:pPr algn="ctr"/>
          <a:r>
            <a:rPr lang="pl-PL" sz="1000" dirty="0"/>
            <a:t>Materialne</a:t>
          </a:r>
        </a:p>
      </dgm:t>
    </dgm:pt>
    <dgm:pt modelId="{D681C9C8-7D3D-3442-8F33-79F3364AD745}" type="parTrans" cxnId="{1F7D6DAC-2243-B54A-8265-325933CB7F5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pl-PL"/>
        </a:p>
      </dgm:t>
    </dgm:pt>
    <dgm:pt modelId="{C6FFB83C-806C-5A44-8419-FB98A510E8CA}" type="sibTrans" cxnId="{1F7D6DAC-2243-B54A-8265-325933CB7F59}">
      <dgm:prSet/>
      <dgm:spPr/>
      <dgm:t>
        <a:bodyPr/>
        <a:lstStyle/>
        <a:p>
          <a:pPr algn="ctr"/>
          <a:endParaRPr lang="pl-PL"/>
        </a:p>
      </dgm:t>
    </dgm:pt>
    <dgm:pt modelId="{33ACC2DD-E212-5745-B131-99B512DEB93D}">
      <dgm:prSet phldrT="[Tekst]" custT="1"/>
      <dgm:spPr>
        <a:solidFill>
          <a:srgbClr val="3399FF">
            <a:alpha val="71765"/>
          </a:srgbClr>
        </a:solidFill>
      </dgm:spPr>
      <dgm:t>
        <a:bodyPr/>
        <a:lstStyle/>
        <a:p>
          <a:pPr algn="ctr"/>
          <a:r>
            <a:rPr lang="pl-PL" sz="1000" dirty="0"/>
            <a:t>Wewnętrzne</a:t>
          </a:r>
        </a:p>
      </dgm:t>
    </dgm:pt>
    <dgm:pt modelId="{6BE55544-A432-4D43-8CB2-611EA6ED6C31}" type="parTrans" cxnId="{29EC055E-9A02-B441-A1B1-123C2D9BB9A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pl-PL"/>
        </a:p>
      </dgm:t>
    </dgm:pt>
    <dgm:pt modelId="{C795D610-218D-8741-AFA9-DEEE59112677}" type="sibTrans" cxnId="{29EC055E-9A02-B441-A1B1-123C2D9BB9A8}">
      <dgm:prSet/>
      <dgm:spPr/>
      <dgm:t>
        <a:bodyPr/>
        <a:lstStyle/>
        <a:p>
          <a:pPr algn="ctr"/>
          <a:endParaRPr lang="pl-PL"/>
        </a:p>
      </dgm:t>
    </dgm:pt>
    <dgm:pt modelId="{BAE1D880-C0DF-964B-B51E-05957B50A9D8}">
      <dgm:prSet phldrT="[Tekst]" custT="1"/>
      <dgm:spPr>
        <a:solidFill>
          <a:srgbClr val="3399FF">
            <a:alpha val="71765"/>
          </a:srgbClr>
        </a:solidFill>
      </dgm:spPr>
      <dgm:t>
        <a:bodyPr/>
        <a:lstStyle/>
        <a:p>
          <a:pPr algn="ctr"/>
          <a:r>
            <a:rPr lang="pl-PL" sz="1000" dirty="0"/>
            <a:t>Zewnętrzne</a:t>
          </a:r>
        </a:p>
      </dgm:t>
    </dgm:pt>
    <dgm:pt modelId="{F4F156B9-2BAB-9943-A382-74B184AC5E1F}" type="parTrans" cxnId="{A1F3FB85-9E9D-2847-9386-5588CD24ECC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pl-PL"/>
        </a:p>
      </dgm:t>
    </dgm:pt>
    <dgm:pt modelId="{66036F6C-E2C8-534A-9646-E730BEBFB899}" type="sibTrans" cxnId="{A1F3FB85-9E9D-2847-9386-5588CD24ECCC}">
      <dgm:prSet/>
      <dgm:spPr/>
      <dgm:t>
        <a:bodyPr/>
        <a:lstStyle/>
        <a:p>
          <a:pPr algn="ctr"/>
          <a:endParaRPr lang="pl-PL"/>
        </a:p>
      </dgm:t>
    </dgm:pt>
    <dgm:pt modelId="{FEE4F762-8FC3-2946-84D8-0E62F57A01AF}">
      <dgm:prSet phldrT="[Tekst]" custT="1"/>
      <dgm:spPr>
        <a:solidFill>
          <a:srgbClr val="3399FF"/>
        </a:solidFill>
        <a:ln>
          <a:solidFill>
            <a:srgbClr val="5F95D7"/>
          </a:solidFill>
        </a:ln>
      </dgm:spPr>
      <dgm:t>
        <a:bodyPr/>
        <a:lstStyle/>
        <a:p>
          <a:pPr algn="ctr"/>
          <a:r>
            <a:rPr lang="pl-PL" sz="1000" dirty="0"/>
            <a:t>Niematerialne</a:t>
          </a:r>
        </a:p>
      </dgm:t>
    </dgm:pt>
    <dgm:pt modelId="{DD60379E-7E4F-1541-B8B4-6261ECEE5297}" type="parTrans" cxnId="{6571934F-CD91-CE45-A6AC-7CC8FDF941B1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pl-PL"/>
        </a:p>
      </dgm:t>
    </dgm:pt>
    <dgm:pt modelId="{24471869-6346-1D48-83E5-6C330FAA1277}" type="sibTrans" cxnId="{6571934F-CD91-CE45-A6AC-7CC8FDF941B1}">
      <dgm:prSet/>
      <dgm:spPr/>
      <dgm:t>
        <a:bodyPr/>
        <a:lstStyle/>
        <a:p>
          <a:pPr algn="ctr"/>
          <a:endParaRPr lang="pl-PL"/>
        </a:p>
      </dgm:t>
    </dgm:pt>
    <dgm:pt modelId="{66CC7562-6A8D-A449-84D6-957064DCD595}">
      <dgm:prSet phldrT="[Tekst]" custT="1"/>
      <dgm:spPr>
        <a:solidFill>
          <a:srgbClr val="3399FF">
            <a:alpha val="71765"/>
          </a:srgbClr>
        </a:solidFill>
      </dgm:spPr>
      <dgm:t>
        <a:bodyPr/>
        <a:lstStyle/>
        <a:p>
          <a:pPr algn="ctr"/>
          <a:r>
            <a:rPr lang="pl-PL" sz="1000" dirty="0"/>
            <a:t>Wewnętrzne</a:t>
          </a:r>
        </a:p>
      </dgm:t>
    </dgm:pt>
    <dgm:pt modelId="{38E90EDE-0673-B340-9645-1EDB6377E34B}" type="parTrans" cxnId="{001B7E4E-6BFB-114D-BE72-514DB7E0B82E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pl-PL"/>
        </a:p>
      </dgm:t>
    </dgm:pt>
    <dgm:pt modelId="{9D120CE4-0D1B-4E44-B13C-DC976DD5EA7A}" type="sibTrans" cxnId="{001B7E4E-6BFB-114D-BE72-514DB7E0B82E}">
      <dgm:prSet/>
      <dgm:spPr/>
      <dgm:t>
        <a:bodyPr/>
        <a:lstStyle/>
        <a:p>
          <a:pPr algn="ctr"/>
          <a:endParaRPr lang="pl-PL"/>
        </a:p>
      </dgm:t>
    </dgm:pt>
    <dgm:pt modelId="{FD6889F4-A3C8-B848-A9D2-ECE3659A2728}">
      <dgm:prSet phldrT="[Tekst]" custT="1"/>
      <dgm:spPr>
        <a:solidFill>
          <a:srgbClr val="3399FF">
            <a:alpha val="71765"/>
          </a:srgbClr>
        </a:solidFill>
      </dgm:spPr>
      <dgm:t>
        <a:bodyPr/>
        <a:lstStyle/>
        <a:p>
          <a:pPr algn="ctr"/>
          <a:r>
            <a:rPr lang="pl-PL" sz="1000" dirty="0"/>
            <a:t>Zewnętrzne</a:t>
          </a:r>
        </a:p>
      </dgm:t>
    </dgm:pt>
    <dgm:pt modelId="{8124F542-4C7C-9E42-95E5-FD1E0690D767}" type="parTrans" cxnId="{C458B6C0-36C8-1642-8B93-8343CB5F3057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pl-PL"/>
        </a:p>
      </dgm:t>
    </dgm:pt>
    <dgm:pt modelId="{220F9473-7425-E943-84DE-255D21F9492A}" type="sibTrans" cxnId="{C458B6C0-36C8-1642-8B93-8343CB5F3057}">
      <dgm:prSet/>
      <dgm:spPr/>
      <dgm:t>
        <a:bodyPr/>
        <a:lstStyle/>
        <a:p>
          <a:pPr algn="ctr"/>
          <a:endParaRPr lang="pl-PL"/>
        </a:p>
      </dgm:t>
    </dgm:pt>
    <dgm:pt modelId="{EF2FDD38-D08C-6044-836D-7B6A9A92FA42}">
      <dgm:prSet phldrT="[Tekst]" custT="1"/>
      <dgm:spPr/>
      <dgm:t>
        <a:bodyPr/>
        <a:lstStyle/>
        <a:p>
          <a:pPr algn="ctr">
            <a:spcAft>
              <a:spcPts val="0"/>
            </a:spcAft>
          </a:pPr>
          <a:r>
            <a:rPr lang="pl-PL" sz="1000" dirty="0"/>
            <a:t>Przepisy</a:t>
          </a:r>
        </a:p>
        <a:p>
          <a:pPr algn="ctr">
            <a:spcAft>
              <a:spcPts val="0"/>
            </a:spcAft>
          </a:pPr>
          <a:r>
            <a:rPr lang="pl-PL" sz="1000" dirty="0"/>
            <a:t> prawne publikowane</a:t>
          </a:r>
        </a:p>
      </dgm:t>
    </dgm:pt>
    <dgm:pt modelId="{A323932D-FFAE-3643-8B23-5456F89BEE62}" type="parTrans" cxnId="{E1CB5F46-3E3D-6B4B-9872-668D4A51AB38}">
      <dgm:prSet/>
      <dgm:spPr/>
      <dgm:t>
        <a:bodyPr/>
        <a:lstStyle/>
        <a:p>
          <a:pPr algn="ctr"/>
          <a:endParaRPr lang="pl-PL"/>
        </a:p>
      </dgm:t>
    </dgm:pt>
    <dgm:pt modelId="{63FF1A21-E74B-594B-9C02-B8778C482E3A}" type="sibTrans" cxnId="{E1CB5F46-3E3D-6B4B-9872-668D4A51AB38}">
      <dgm:prSet/>
      <dgm:spPr/>
      <dgm:t>
        <a:bodyPr/>
        <a:lstStyle/>
        <a:p>
          <a:pPr algn="ctr"/>
          <a:endParaRPr lang="pl-PL"/>
        </a:p>
      </dgm:t>
    </dgm:pt>
    <dgm:pt modelId="{14BC083A-5B80-4E41-93F3-FE5149C50353}">
      <dgm:prSet phldrT="[Tekst]" custT="1"/>
      <dgm:spPr/>
      <dgm:t>
        <a:bodyPr/>
        <a:lstStyle/>
        <a:p>
          <a:pPr algn="ctr"/>
          <a:r>
            <a:rPr lang="pl-PL" sz="1000" dirty="0"/>
            <a:t>Niepublikowane przepisy i dokumenty dotyczące prawa</a:t>
          </a:r>
        </a:p>
      </dgm:t>
    </dgm:pt>
    <dgm:pt modelId="{A96B1D98-8826-9340-8E18-C24AD09FD959}" type="parTrans" cxnId="{FA49AF31-3FAB-C144-9322-47994BDF9C5E}">
      <dgm:prSet/>
      <dgm:spPr/>
      <dgm:t>
        <a:bodyPr/>
        <a:lstStyle/>
        <a:p>
          <a:pPr algn="ctr"/>
          <a:endParaRPr lang="pl-PL"/>
        </a:p>
      </dgm:t>
    </dgm:pt>
    <dgm:pt modelId="{54FA9741-C522-9D4B-AAE9-7678587A5D3C}" type="sibTrans" cxnId="{FA49AF31-3FAB-C144-9322-47994BDF9C5E}">
      <dgm:prSet/>
      <dgm:spPr/>
      <dgm:t>
        <a:bodyPr/>
        <a:lstStyle/>
        <a:p>
          <a:pPr algn="ctr"/>
          <a:endParaRPr lang="pl-PL"/>
        </a:p>
      </dgm:t>
    </dgm:pt>
    <dgm:pt modelId="{AFA7B006-FCDB-B343-8511-97831874F2F1}">
      <dgm:prSet phldrT="[Tekst]" custT="1"/>
      <dgm:spPr/>
      <dgm:t>
        <a:bodyPr/>
        <a:lstStyle/>
        <a:p>
          <a:pPr algn="ctr"/>
          <a:r>
            <a:rPr lang="pl-PL" sz="1000" dirty="0"/>
            <a:t>Prawo lotnicze</a:t>
          </a:r>
        </a:p>
      </dgm:t>
    </dgm:pt>
    <dgm:pt modelId="{4E87B72A-2DC4-7A4D-B1D6-089C6F734961}" type="parTrans" cxnId="{B27D92FC-8C70-9C47-AFEF-EA2866547C76}">
      <dgm:prSet/>
      <dgm:spPr/>
      <dgm:t>
        <a:bodyPr/>
        <a:lstStyle/>
        <a:p>
          <a:pPr algn="ctr"/>
          <a:endParaRPr lang="pl-PL"/>
        </a:p>
      </dgm:t>
    </dgm:pt>
    <dgm:pt modelId="{5CBBA49B-3E67-1D40-B2B1-C990D67A5D2F}" type="sibTrans" cxnId="{B27D92FC-8C70-9C47-AFEF-EA2866547C76}">
      <dgm:prSet/>
      <dgm:spPr/>
      <dgm:t>
        <a:bodyPr/>
        <a:lstStyle/>
        <a:p>
          <a:pPr algn="ctr"/>
          <a:endParaRPr lang="pl-PL"/>
        </a:p>
      </dgm:t>
    </dgm:pt>
    <dgm:pt modelId="{D1A43EA4-7886-9541-A5C7-8A9A44C27299}">
      <dgm:prSet phldrT="[Tekst]" custT="1"/>
      <dgm:spPr/>
      <dgm:t>
        <a:bodyPr/>
        <a:lstStyle/>
        <a:p>
          <a:pPr algn="ctr"/>
          <a:r>
            <a:rPr lang="pl-PL" sz="1000" dirty="0"/>
            <a:t>Informacje na stronach przewoźników lotniczych</a:t>
          </a:r>
        </a:p>
      </dgm:t>
    </dgm:pt>
    <dgm:pt modelId="{F0E20A50-DB6B-554A-B7A5-1E48456E51FE}" type="parTrans" cxnId="{0D45BAB9-47FA-744E-BB17-CB7A61B99A9E}">
      <dgm:prSet/>
      <dgm:spPr/>
      <dgm:t>
        <a:bodyPr/>
        <a:lstStyle/>
        <a:p>
          <a:pPr algn="ctr"/>
          <a:endParaRPr lang="pl-PL"/>
        </a:p>
      </dgm:t>
    </dgm:pt>
    <dgm:pt modelId="{1CD4E117-3212-3E4A-9AA1-00B18EB92E7E}" type="sibTrans" cxnId="{0D45BAB9-47FA-744E-BB17-CB7A61B99A9E}">
      <dgm:prSet/>
      <dgm:spPr/>
      <dgm:t>
        <a:bodyPr/>
        <a:lstStyle/>
        <a:p>
          <a:pPr algn="ctr"/>
          <a:endParaRPr lang="pl-PL"/>
        </a:p>
      </dgm:t>
    </dgm:pt>
    <dgm:pt modelId="{0ACAF26D-9BFF-DF41-8B99-307CDE3F76F4}">
      <dgm:prSet phldrT="[Tekst]" custT="1"/>
      <dgm:spPr/>
      <dgm:t>
        <a:bodyPr/>
        <a:lstStyle/>
        <a:p>
          <a:pPr algn="ctr"/>
          <a:r>
            <a:rPr lang="pl-PL" sz="1000" dirty="0"/>
            <a:t>Prześwietlarki bagażu na sortowni</a:t>
          </a:r>
        </a:p>
      </dgm:t>
    </dgm:pt>
    <dgm:pt modelId="{D10F7732-74BE-2949-BFE2-8AE3EB67E413}" type="parTrans" cxnId="{0D455EA5-1038-5A4B-A4BA-110332B12701}">
      <dgm:prSet/>
      <dgm:spPr/>
      <dgm:t>
        <a:bodyPr/>
        <a:lstStyle/>
        <a:p>
          <a:pPr algn="ctr"/>
          <a:endParaRPr lang="pl-PL"/>
        </a:p>
      </dgm:t>
    </dgm:pt>
    <dgm:pt modelId="{CE1F7506-A2F7-B14A-9D1B-E00FBD515022}" type="sibTrans" cxnId="{0D455EA5-1038-5A4B-A4BA-110332B12701}">
      <dgm:prSet/>
      <dgm:spPr/>
      <dgm:t>
        <a:bodyPr/>
        <a:lstStyle/>
        <a:p>
          <a:pPr algn="ctr"/>
          <a:endParaRPr lang="pl-PL"/>
        </a:p>
      </dgm:t>
    </dgm:pt>
    <dgm:pt modelId="{F034C2EB-8203-FA4B-91DD-3CF9CEDC8BCA}">
      <dgm:prSet phldrT="[Tekst]" custT="1"/>
      <dgm:spPr/>
      <dgm:t>
        <a:bodyPr/>
        <a:lstStyle/>
        <a:p>
          <a:pPr algn="ctr">
            <a:spcAft>
              <a:spcPts val="0"/>
            </a:spcAft>
          </a:pPr>
          <a:r>
            <a:rPr lang="pl-PL" sz="1000" dirty="0"/>
            <a:t>Prześwietlarki bagażu podręcznego </a:t>
          </a:r>
        </a:p>
      </dgm:t>
    </dgm:pt>
    <dgm:pt modelId="{370DCC9B-2F8F-904B-A840-B98CD2086E1B}" type="parTrans" cxnId="{AFF50404-189C-0D47-BE51-87B75B71639E}">
      <dgm:prSet/>
      <dgm:spPr/>
      <dgm:t>
        <a:bodyPr/>
        <a:lstStyle/>
        <a:p>
          <a:pPr algn="ctr"/>
          <a:endParaRPr lang="pl-PL"/>
        </a:p>
      </dgm:t>
    </dgm:pt>
    <dgm:pt modelId="{E6A1F33B-B1CF-1F42-9EB2-3C470CFCB7AD}" type="sibTrans" cxnId="{AFF50404-189C-0D47-BE51-87B75B71639E}">
      <dgm:prSet/>
      <dgm:spPr/>
      <dgm:t>
        <a:bodyPr/>
        <a:lstStyle/>
        <a:p>
          <a:pPr algn="ctr"/>
          <a:endParaRPr lang="pl-PL"/>
        </a:p>
      </dgm:t>
    </dgm:pt>
    <dgm:pt modelId="{3F2D88BA-3B68-6F48-8CA2-A49BC83E7573}">
      <dgm:prSet phldrT="[Tekst]" custT="1"/>
      <dgm:spPr/>
      <dgm:t>
        <a:bodyPr/>
        <a:lstStyle/>
        <a:p>
          <a:pPr algn="ctr">
            <a:spcAft>
              <a:spcPts val="0"/>
            </a:spcAft>
          </a:pPr>
          <a:r>
            <a:rPr lang="pl-PL" sz="1000" dirty="0"/>
            <a:t>Bramki </a:t>
          </a:r>
        </a:p>
        <a:p>
          <a:pPr algn="ctr">
            <a:spcAft>
              <a:spcPts val="0"/>
            </a:spcAft>
          </a:pPr>
          <a:r>
            <a:rPr lang="pl-PL" sz="1000" dirty="0"/>
            <a:t>detekcji metalu</a:t>
          </a:r>
        </a:p>
      </dgm:t>
    </dgm:pt>
    <dgm:pt modelId="{DA096624-B2CA-914E-AF8B-4B1DE5500BA8}" type="parTrans" cxnId="{4CB7183F-0CB4-564F-A617-93C5FD89E183}">
      <dgm:prSet/>
      <dgm:spPr/>
      <dgm:t>
        <a:bodyPr/>
        <a:lstStyle/>
        <a:p>
          <a:pPr algn="ctr"/>
          <a:endParaRPr lang="pl-PL"/>
        </a:p>
      </dgm:t>
    </dgm:pt>
    <dgm:pt modelId="{6E202708-E61E-0B42-93FA-5A357DC6CE74}" type="sibTrans" cxnId="{4CB7183F-0CB4-564F-A617-93C5FD89E183}">
      <dgm:prSet/>
      <dgm:spPr/>
      <dgm:t>
        <a:bodyPr/>
        <a:lstStyle/>
        <a:p>
          <a:pPr algn="ctr"/>
          <a:endParaRPr lang="pl-PL"/>
        </a:p>
      </dgm:t>
    </dgm:pt>
    <dgm:pt modelId="{3C7C6817-1465-AB46-99C7-79378E11A912}">
      <dgm:prSet phldrT="[Tekst]" custT="1"/>
      <dgm:spPr/>
      <dgm:t>
        <a:bodyPr/>
        <a:lstStyle/>
        <a:p>
          <a:pPr algn="ctr"/>
          <a:r>
            <a:rPr lang="pl-PL" sz="1000" dirty="0"/>
            <a:t>Psy lotniskowe</a:t>
          </a:r>
        </a:p>
      </dgm:t>
    </dgm:pt>
    <dgm:pt modelId="{DFBF416E-9F80-A24E-A622-FC6315D596BB}" type="parTrans" cxnId="{7680FD9D-E2B9-D042-A1DD-4ECF37D1BFAF}">
      <dgm:prSet/>
      <dgm:spPr/>
      <dgm:t>
        <a:bodyPr/>
        <a:lstStyle/>
        <a:p>
          <a:pPr algn="ctr"/>
          <a:endParaRPr lang="pl-PL"/>
        </a:p>
      </dgm:t>
    </dgm:pt>
    <dgm:pt modelId="{558031E1-A83A-9F4C-BA07-38FDE36AA776}" type="sibTrans" cxnId="{7680FD9D-E2B9-D042-A1DD-4ECF37D1BFAF}">
      <dgm:prSet/>
      <dgm:spPr/>
      <dgm:t>
        <a:bodyPr/>
        <a:lstStyle/>
        <a:p>
          <a:pPr algn="ctr"/>
          <a:endParaRPr lang="pl-PL"/>
        </a:p>
      </dgm:t>
    </dgm:pt>
    <dgm:pt modelId="{C928FB0D-5B46-B444-A0C8-C106F8F0DA8D}">
      <dgm:prSet phldrT="[Tekst]" custT="1"/>
      <dgm:spPr/>
      <dgm:t>
        <a:bodyPr/>
        <a:lstStyle/>
        <a:p>
          <a:pPr algn="ctr"/>
          <a:r>
            <a:rPr lang="pl-PL" sz="1000" dirty="0"/>
            <a:t>brak</a:t>
          </a:r>
        </a:p>
      </dgm:t>
    </dgm:pt>
    <dgm:pt modelId="{C5B092C3-90E5-C74B-8497-B391547F07CA}" type="parTrans" cxnId="{E3961D5A-C485-4547-99A8-D175F9B299FD}">
      <dgm:prSet/>
      <dgm:spPr/>
      <dgm:t>
        <a:bodyPr/>
        <a:lstStyle/>
        <a:p>
          <a:pPr algn="ctr"/>
          <a:endParaRPr lang="pl-PL"/>
        </a:p>
      </dgm:t>
    </dgm:pt>
    <dgm:pt modelId="{05544BAF-BC11-FA48-8FFC-D01ADABAAEAF}" type="sibTrans" cxnId="{E3961D5A-C485-4547-99A8-D175F9B299FD}">
      <dgm:prSet/>
      <dgm:spPr/>
      <dgm:t>
        <a:bodyPr/>
        <a:lstStyle/>
        <a:p>
          <a:pPr algn="ctr"/>
          <a:endParaRPr lang="pl-PL"/>
        </a:p>
      </dgm:t>
    </dgm:pt>
    <dgm:pt modelId="{12F3BC7D-6579-CE4C-AC31-BFD7BE3CBE5C}" type="pres">
      <dgm:prSet presAssocID="{8CF2A172-6490-234C-8879-34A3489115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F38F0E7-415A-0E49-821A-A793F5BE1DA5}" type="pres">
      <dgm:prSet presAssocID="{69993505-46BF-9F46-B90A-565D1C07B0AE}" presName="hierRoot1" presStyleCnt="0">
        <dgm:presLayoutVars>
          <dgm:hierBranch val="init"/>
        </dgm:presLayoutVars>
      </dgm:prSet>
      <dgm:spPr/>
    </dgm:pt>
    <dgm:pt modelId="{195C57CD-EC5F-0242-ABC5-2F0EA2B20F73}" type="pres">
      <dgm:prSet presAssocID="{69993505-46BF-9F46-B90A-565D1C07B0AE}" presName="rootComposite1" presStyleCnt="0"/>
      <dgm:spPr/>
    </dgm:pt>
    <dgm:pt modelId="{6805A2B5-5E57-A94A-9CA7-9BB16A582BD4}" type="pres">
      <dgm:prSet presAssocID="{69993505-46BF-9F46-B90A-565D1C07B0AE}" presName="rootText1" presStyleLbl="node0" presStyleIdx="0" presStyleCnt="1" custScaleX="151596" custScaleY="16302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DE3B281-2717-694F-8903-76D9E91BD3D5}" type="pres">
      <dgm:prSet presAssocID="{69993505-46BF-9F46-B90A-565D1C07B0AE}" presName="rootConnector1" presStyleLbl="node1" presStyleIdx="0" presStyleCnt="0"/>
      <dgm:spPr/>
      <dgm:t>
        <a:bodyPr/>
        <a:lstStyle/>
        <a:p>
          <a:endParaRPr lang="pl-PL"/>
        </a:p>
      </dgm:t>
    </dgm:pt>
    <dgm:pt modelId="{EB868C1B-1E66-7F43-9DF3-ABC4AF693BC5}" type="pres">
      <dgm:prSet presAssocID="{69993505-46BF-9F46-B90A-565D1C07B0AE}" presName="hierChild2" presStyleCnt="0"/>
      <dgm:spPr/>
    </dgm:pt>
    <dgm:pt modelId="{A2E1ABFC-541C-2C47-84FB-BFE8E6BA3979}" type="pres">
      <dgm:prSet presAssocID="{D681C9C8-7D3D-3442-8F33-79F3364AD745}" presName="Name37" presStyleLbl="parChTrans1D2" presStyleIdx="0" presStyleCnt="2"/>
      <dgm:spPr/>
      <dgm:t>
        <a:bodyPr/>
        <a:lstStyle/>
        <a:p>
          <a:endParaRPr lang="pl-PL"/>
        </a:p>
      </dgm:t>
    </dgm:pt>
    <dgm:pt modelId="{6FBC061F-D4CE-0741-981D-7B38819E275D}" type="pres">
      <dgm:prSet presAssocID="{321823F5-A5BA-B543-A44D-E904120C809C}" presName="hierRoot2" presStyleCnt="0">
        <dgm:presLayoutVars>
          <dgm:hierBranch val="init"/>
        </dgm:presLayoutVars>
      </dgm:prSet>
      <dgm:spPr/>
    </dgm:pt>
    <dgm:pt modelId="{E39BE282-7BEC-AB4E-9935-CCFBCE6B222E}" type="pres">
      <dgm:prSet presAssocID="{321823F5-A5BA-B543-A44D-E904120C809C}" presName="rootComposite" presStyleCnt="0"/>
      <dgm:spPr/>
    </dgm:pt>
    <dgm:pt modelId="{1EF118F8-77A1-214A-A48D-0384D929D6C2}" type="pres">
      <dgm:prSet presAssocID="{321823F5-A5BA-B543-A44D-E904120C809C}" presName="rootText" presStyleLbl="node2" presStyleIdx="0" presStyleCnt="2" custScaleX="117644" custScaleY="104650" custLinFactNeighborX="-451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E4EFE2F-FBCE-9C48-BD0E-0EE32E8C3A3A}" type="pres">
      <dgm:prSet presAssocID="{321823F5-A5BA-B543-A44D-E904120C809C}" presName="rootConnector" presStyleLbl="node2" presStyleIdx="0" presStyleCnt="2"/>
      <dgm:spPr/>
      <dgm:t>
        <a:bodyPr/>
        <a:lstStyle/>
        <a:p>
          <a:endParaRPr lang="pl-PL"/>
        </a:p>
      </dgm:t>
    </dgm:pt>
    <dgm:pt modelId="{63DB4E23-6422-4649-A377-2793EEC40156}" type="pres">
      <dgm:prSet presAssocID="{321823F5-A5BA-B543-A44D-E904120C809C}" presName="hierChild4" presStyleCnt="0"/>
      <dgm:spPr/>
    </dgm:pt>
    <dgm:pt modelId="{37EE5B20-D7E3-A440-A40D-84C310BED02B}" type="pres">
      <dgm:prSet presAssocID="{6BE55544-A432-4D43-8CB2-611EA6ED6C31}" presName="Name37" presStyleLbl="parChTrans1D3" presStyleIdx="0" presStyleCnt="4"/>
      <dgm:spPr/>
      <dgm:t>
        <a:bodyPr/>
        <a:lstStyle/>
        <a:p>
          <a:endParaRPr lang="pl-PL"/>
        </a:p>
      </dgm:t>
    </dgm:pt>
    <dgm:pt modelId="{867EE948-85BE-664C-B337-AE2C24329135}" type="pres">
      <dgm:prSet presAssocID="{33ACC2DD-E212-5745-B131-99B512DEB93D}" presName="hierRoot2" presStyleCnt="0">
        <dgm:presLayoutVars>
          <dgm:hierBranch val="init"/>
        </dgm:presLayoutVars>
      </dgm:prSet>
      <dgm:spPr/>
    </dgm:pt>
    <dgm:pt modelId="{0E0EC6F4-4EA8-2444-90DB-91F43829F017}" type="pres">
      <dgm:prSet presAssocID="{33ACC2DD-E212-5745-B131-99B512DEB93D}" presName="rootComposite" presStyleCnt="0"/>
      <dgm:spPr/>
    </dgm:pt>
    <dgm:pt modelId="{EA52C78E-0496-194C-B6B3-28F19E4A9D08}" type="pres">
      <dgm:prSet presAssocID="{33ACC2DD-E212-5745-B131-99B512DEB93D}" presName="rootText" presStyleLbl="node3" presStyleIdx="0" presStyleCnt="4" custScaleX="12668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0EDC416-FA57-CB49-8A80-9F3816C60F9C}" type="pres">
      <dgm:prSet presAssocID="{33ACC2DD-E212-5745-B131-99B512DEB93D}" presName="rootConnector" presStyleLbl="node3" presStyleIdx="0" presStyleCnt="4"/>
      <dgm:spPr/>
      <dgm:t>
        <a:bodyPr/>
        <a:lstStyle/>
        <a:p>
          <a:endParaRPr lang="pl-PL"/>
        </a:p>
      </dgm:t>
    </dgm:pt>
    <dgm:pt modelId="{2642E324-FDDE-3B47-9A17-D1E33744A8DB}" type="pres">
      <dgm:prSet presAssocID="{33ACC2DD-E212-5745-B131-99B512DEB93D}" presName="hierChild4" presStyleCnt="0"/>
      <dgm:spPr/>
    </dgm:pt>
    <dgm:pt modelId="{8A50DE81-73D8-4E4E-B56D-996E4868A0D8}" type="pres">
      <dgm:prSet presAssocID="{D10F7732-74BE-2949-BFE2-8AE3EB67E413}" presName="Name37" presStyleLbl="parChTrans1D4" presStyleIdx="0" presStyleCnt="9"/>
      <dgm:spPr/>
      <dgm:t>
        <a:bodyPr/>
        <a:lstStyle/>
        <a:p>
          <a:endParaRPr lang="pl-PL"/>
        </a:p>
      </dgm:t>
    </dgm:pt>
    <dgm:pt modelId="{F039E529-E4FC-0F42-8187-410FC7AB11F8}" type="pres">
      <dgm:prSet presAssocID="{0ACAF26D-9BFF-DF41-8B99-307CDE3F76F4}" presName="hierRoot2" presStyleCnt="0">
        <dgm:presLayoutVars>
          <dgm:hierBranch val="init"/>
        </dgm:presLayoutVars>
      </dgm:prSet>
      <dgm:spPr/>
    </dgm:pt>
    <dgm:pt modelId="{EDFFAF67-5117-FF46-BF51-496B9DC5B202}" type="pres">
      <dgm:prSet presAssocID="{0ACAF26D-9BFF-DF41-8B99-307CDE3F76F4}" presName="rootComposite" presStyleCnt="0"/>
      <dgm:spPr/>
    </dgm:pt>
    <dgm:pt modelId="{D280619E-AC73-E14C-BAD1-39796815111A}" type="pres">
      <dgm:prSet presAssocID="{0ACAF26D-9BFF-DF41-8B99-307CDE3F76F4}" presName="rootText" presStyleLbl="node4" presStyleIdx="0" presStyleCnt="9" custScaleX="142868" custScaleY="1575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15E146E-A6C5-7645-9ABB-F452FCB87656}" type="pres">
      <dgm:prSet presAssocID="{0ACAF26D-9BFF-DF41-8B99-307CDE3F76F4}" presName="rootConnector" presStyleLbl="node4" presStyleIdx="0" presStyleCnt="9"/>
      <dgm:spPr/>
      <dgm:t>
        <a:bodyPr/>
        <a:lstStyle/>
        <a:p>
          <a:endParaRPr lang="pl-PL"/>
        </a:p>
      </dgm:t>
    </dgm:pt>
    <dgm:pt modelId="{FC3F8334-CF1D-E244-B4D2-B96B8DE29621}" type="pres">
      <dgm:prSet presAssocID="{0ACAF26D-9BFF-DF41-8B99-307CDE3F76F4}" presName="hierChild4" presStyleCnt="0"/>
      <dgm:spPr/>
    </dgm:pt>
    <dgm:pt modelId="{CB5828D7-B165-F545-ADB4-88B12AD91659}" type="pres">
      <dgm:prSet presAssocID="{0ACAF26D-9BFF-DF41-8B99-307CDE3F76F4}" presName="hierChild5" presStyleCnt="0"/>
      <dgm:spPr/>
    </dgm:pt>
    <dgm:pt modelId="{328A16C9-40E8-064E-8C05-73F812D65C8C}" type="pres">
      <dgm:prSet presAssocID="{370DCC9B-2F8F-904B-A840-B98CD2086E1B}" presName="Name37" presStyleLbl="parChTrans1D4" presStyleIdx="1" presStyleCnt="9"/>
      <dgm:spPr/>
      <dgm:t>
        <a:bodyPr/>
        <a:lstStyle/>
        <a:p>
          <a:endParaRPr lang="pl-PL"/>
        </a:p>
      </dgm:t>
    </dgm:pt>
    <dgm:pt modelId="{7756E8DB-2BC3-D34B-A22F-21C5338D8A7F}" type="pres">
      <dgm:prSet presAssocID="{F034C2EB-8203-FA4B-91DD-3CF9CEDC8BCA}" presName="hierRoot2" presStyleCnt="0">
        <dgm:presLayoutVars>
          <dgm:hierBranch val="init"/>
        </dgm:presLayoutVars>
      </dgm:prSet>
      <dgm:spPr/>
    </dgm:pt>
    <dgm:pt modelId="{A63D8E30-6282-154B-A88B-D63BD838FF08}" type="pres">
      <dgm:prSet presAssocID="{F034C2EB-8203-FA4B-91DD-3CF9CEDC8BCA}" presName="rootComposite" presStyleCnt="0"/>
      <dgm:spPr/>
    </dgm:pt>
    <dgm:pt modelId="{F23D2F8A-40D3-C945-946F-3E2B25243D75}" type="pres">
      <dgm:prSet presAssocID="{F034C2EB-8203-FA4B-91DD-3CF9CEDC8BCA}" presName="rootText" presStyleLbl="node4" presStyleIdx="1" presStyleCnt="9" custScaleX="146725" custScaleY="15874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4765A27-C23E-8247-8828-B84828DE7A0D}" type="pres">
      <dgm:prSet presAssocID="{F034C2EB-8203-FA4B-91DD-3CF9CEDC8BCA}" presName="rootConnector" presStyleLbl="node4" presStyleIdx="1" presStyleCnt="9"/>
      <dgm:spPr/>
      <dgm:t>
        <a:bodyPr/>
        <a:lstStyle/>
        <a:p>
          <a:endParaRPr lang="pl-PL"/>
        </a:p>
      </dgm:t>
    </dgm:pt>
    <dgm:pt modelId="{7784CC92-5648-9A44-BC54-A5132F2F3870}" type="pres">
      <dgm:prSet presAssocID="{F034C2EB-8203-FA4B-91DD-3CF9CEDC8BCA}" presName="hierChild4" presStyleCnt="0"/>
      <dgm:spPr/>
    </dgm:pt>
    <dgm:pt modelId="{2201D286-A9ED-6B40-B4D9-98103797FCA9}" type="pres">
      <dgm:prSet presAssocID="{F034C2EB-8203-FA4B-91DD-3CF9CEDC8BCA}" presName="hierChild5" presStyleCnt="0"/>
      <dgm:spPr/>
    </dgm:pt>
    <dgm:pt modelId="{93275866-F97E-C240-B533-F8EE77DF04BE}" type="pres">
      <dgm:prSet presAssocID="{DA096624-B2CA-914E-AF8B-4B1DE5500BA8}" presName="Name37" presStyleLbl="parChTrans1D4" presStyleIdx="2" presStyleCnt="9"/>
      <dgm:spPr/>
      <dgm:t>
        <a:bodyPr/>
        <a:lstStyle/>
        <a:p>
          <a:endParaRPr lang="pl-PL"/>
        </a:p>
      </dgm:t>
    </dgm:pt>
    <dgm:pt modelId="{35AD621B-D6DD-6E40-B13C-EDE05C993779}" type="pres">
      <dgm:prSet presAssocID="{3F2D88BA-3B68-6F48-8CA2-A49BC83E7573}" presName="hierRoot2" presStyleCnt="0">
        <dgm:presLayoutVars>
          <dgm:hierBranch val="init"/>
        </dgm:presLayoutVars>
      </dgm:prSet>
      <dgm:spPr/>
    </dgm:pt>
    <dgm:pt modelId="{C481CA43-2B82-6546-A57D-D2BEE353A980}" type="pres">
      <dgm:prSet presAssocID="{3F2D88BA-3B68-6F48-8CA2-A49BC83E7573}" presName="rootComposite" presStyleCnt="0"/>
      <dgm:spPr/>
    </dgm:pt>
    <dgm:pt modelId="{B66EF001-B409-C24B-A0C3-65353565E49E}" type="pres">
      <dgm:prSet presAssocID="{3F2D88BA-3B68-6F48-8CA2-A49BC83E7573}" presName="rootText" presStyleLbl="node4" presStyleIdx="2" presStyleCnt="9" custScaleX="146725" custScaleY="108388" custLinFactNeighborX="-1237" custLinFactNeighborY="742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D155C2E-A5DE-C34A-BA1D-ACBEB21DE483}" type="pres">
      <dgm:prSet presAssocID="{3F2D88BA-3B68-6F48-8CA2-A49BC83E7573}" presName="rootConnector" presStyleLbl="node4" presStyleIdx="2" presStyleCnt="9"/>
      <dgm:spPr/>
      <dgm:t>
        <a:bodyPr/>
        <a:lstStyle/>
        <a:p>
          <a:endParaRPr lang="pl-PL"/>
        </a:p>
      </dgm:t>
    </dgm:pt>
    <dgm:pt modelId="{3A9B5CFB-2880-0A40-9866-794A624806A8}" type="pres">
      <dgm:prSet presAssocID="{3F2D88BA-3B68-6F48-8CA2-A49BC83E7573}" presName="hierChild4" presStyleCnt="0"/>
      <dgm:spPr/>
    </dgm:pt>
    <dgm:pt modelId="{BE196EF1-09E8-5241-8635-0E2EF663D9CC}" type="pres">
      <dgm:prSet presAssocID="{3F2D88BA-3B68-6F48-8CA2-A49BC83E7573}" presName="hierChild5" presStyleCnt="0"/>
      <dgm:spPr/>
    </dgm:pt>
    <dgm:pt modelId="{C8021F57-0B47-A14E-AEB5-180D77CCF546}" type="pres">
      <dgm:prSet presAssocID="{DFBF416E-9F80-A24E-A622-FC6315D596BB}" presName="Name37" presStyleLbl="parChTrans1D4" presStyleIdx="3" presStyleCnt="9"/>
      <dgm:spPr/>
      <dgm:t>
        <a:bodyPr/>
        <a:lstStyle/>
        <a:p>
          <a:endParaRPr lang="pl-PL"/>
        </a:p>
      </dgm:t>
    </dgm:pt>
    <dgm:pt modelId="{77DBF548-ED34-5E42-B569-E4616DD67146}" type="pres">
      <dgm:prSet presAssocID="{3C7C6817-1465-AB46-99C7-79378E11A912}" presName="hierRoot2" presStyleCnt="0">
        <dgm:presLayoutVars>
          <dgm:hierBranch val="init"/>
        </dgm:presLayoutVars>
      </dgm:prSet>
      <dgm:spPr/>
    </dgm:pt>
    <dgm:pt modelId="{DFAA7BA6-6081-7F4E-B820-684AC840EEF7}" type="pres">
      <dgm:prSet presAssocID="{3C7C6817-1465-AB46-99C7-79378E11A912}" presName="rootComposite" presStyleCnt="0"/>
      <dgm:spPr/>
    </dgm:pt>
    <dgm:pt modelId="{C7518E7B-03A4-CB47-A929-E6EE4B64B219}" type="pres">
      <dgm:prSet presAssocID="{3C7C6817-1465-AB46-99C7-79378E11A912}" presName="rootText" presStyleLbl="node4" presStyleIdx="3" presStyleCnt="9" custScaleX="146725" custScaleY="10824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119427-B7A0-7640-8497-AAA7BFDF1E59}" type="pres">
      <dgm:prSet presAssocID="{3C7C6817-1465-AB46-99C7-79378E11A912}" presName="rootConnector" presStyleLbl="node4" presStyleIdx="3" presStyleCnt="9"/>
      <dgm:spPr/>
      <dgm:t>
        <a:bodyPr/>
        <a:lstStyle/>
        <a:p>
          <a:endParaRPr lang="pl-PL"/>
        </a:p>
      </dgm:t>
    </dgm:pt>
    <dgm:pt modelId="{0EB19B71-D615-2F44-AC59-7F50EBB2FDF5}" type="pres">
      <dgm:prSet presAssocID="{3C7C6817-1465-AB46-99C7-79378E11A912}" presName="hierChild4" presStyleCnt="0"/>
      <dgm:spPr/>
    </dgm:pt>
    <dgm:pt modelId="{D9CBFC7C-996F-6F40-B0DD-0D7ACAB7FB60}" type="pres">
      <dgm:prSet presAssocID="{3C7C6817-1465-AB46-99C7-79378E11A912}" presName="hierChild5" presStyleCnt="0"/>
      <dgm:spPr/>
    </dgm:pt>
    <dgm:pt modelId="{328F6963-F9E5-BB44-B582-E07B068DFEBB}" type="pres">
      <dgm:prSet presAssocID="{33ACC2DD-E212-5745-B131-99B512DEB93D}" presName="hierChild5" presStyleCnt="0"/>
      <dgm:spPr/>
    </dgm:pt>
    <dgm:pt modelId="{F1BF28CE-4190-7340-A878-633CA82707AC}" type="pres">
      <dgm:prSet presAssocID="{F4F156B9-2BAB-9943-A382-74B184AC5E1F}" presName="Name37" presStyleLbl="parChTrans1D3" presStyleIdx="1" presStyleCnt="4"/>
      <dgm:spPr/>
      <dgm:t>
        <a:bodyPr/>
        <a:lstStyle/>
        <a:p>
          <a:endParaRPr lang="pl-PL"/>
        </a:p>
      </dgm:t>
    </dgm:pt>
    <dgm:pt modelId="{F936244C-EDD0-5A4F-9D6B-0FC1A52DD411}" type="pres">
      <dgm:prSet presAssocID="{BAE1D880-C0DF-964B-B51E-05957B50A9D8}" presName="hierRoot2" presStyleCnt="0">
        <dgm:presLayoutVars>
          <dgm:hierBranch val="init"/>
        </dgm:presLayoutVars>
      </dgm:prSet>
      <dgm:spPr/>
    </dgm:pt>
    <dgm:pt modelId="{178AB79D-026D-3B4C-815F-3580D79542F1}" type="pres">
      <dgm:prSet presAssocID="{BAE1D880-C0DF-964B-B51E-05957B50A9D8}" presName="rootComposite" presStyleCnt="0"/>
      <dgm:spPr/>
    </dgm:pt>
    <dgm:pt modelId="{2D59CA23-F294-F446-9F12-8228911719FC}" type="pres">
      <dgm:prSet presAssocID="{BAE1D880-C0DF-964B-B51E-05957B50A9D8}" presName="rootText" presStyleLbl="node3" presStyleIdx="1" presStyleCnt="4" custScaleX="12689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144BB08-42AA-7247-8F33-2883AE72905F}" type="pres">
      <dgm:prSet presAssocID="{BAE1D880-C0DF-964B-B51E-05957B50A9D8}" presName="rootConnector" presStyleLbl="node3" presStyleIdx="1" presStyleCnt="4"/>
      <dgm:spPr/>
      <dgm:t>
        <a:bodyPr/>
        <a:lstStyle/>
        <a:p>
          <a:endParaRPr lang="pl-PL"/>
        </a:p>
      </dgm:t>
    </dgm:pt>
    <dgm:pt modelId="{C6B9FA57-FB91-AB4C-8231-65B8F005886D}" type="pres">
      <dgm:prSet presAssocID="{BAE1D880-C0DF-964B-B51E-05957B50A9D8}" presName="hierChild4" presStyleCnt="0"/>
      <dgm:spPr/>
    </dgm:pt>
    <dgm:pt modelId="{797C1A4A-0522-884F-BD38-5FA7558E3702}" type="pres">
      <dgm:prSet presAssocID="{C5B092C3-90E5-C74B-8497-B391547F07CA}" presName="Name37" presStyleLbl="parChTrans1D4" presStyleIdx="4" presStyleCnt="9"/>
      <dgm:spPr/>
      <dgm:t>
        <a:bodyPr/>
        <a:lstStyle/>
        <a:p>
          <a:endParaRPr lang="pl-PL"/>
        </a:p>
      </dgm:t>
    </dgm:pt>
    <dgm:pt modelId="{6EA809AE-EE0D-E44E-9A16-575BD161BB60}" type="pres">
      <dgm:prSet presAssocID="{C928FB0D-5B46-B444-A0C8-C106F8F0DA8D}" presName="hierRoot2" presStyleCnt="0">
        <dgm:presLayoutVars>
          <dgm:hierBranch val="init"/>
        </dgm:presLayoutVars>
      </dgm:prSet>
      <dgm:spPr/>
    </dgm:pt>
    <dgm:pt modelId="{3E02CD90-5143-B04F-997A-A13B1B260AC9}" type="pres">
      <dgm:prSet presAssocID="{C928FB0D-5B46-B444-A0C8-C106F8F0DA8D}" presName="rootComposite" presStyleCnt="0"/>
      <dgm:spPr/>
    </dgm:pt>
    <dgm:pt modelId="{5AAA2FFB-CF64-0C4F-9AB5-421388F17D56}" type="pres">
      <dgm:prSet presAssocID="{C928FB0D-5B46-B444-A0C8-C106F8F0DA8D}" presName="rootText" presStyleLbl="node4" presStyleIdx="4" presStyleCnt="9" custScaleX="81127" custScaleY="10922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9BD932A-5A12-A64B-AD0D-85B40957D034}" type="pres">
      <dgm:prSet presAssocID="{C928FB0D-5B46-B444-A0C8-C106F8F0DA8D}" presName="rootConnector" presStyleLbl="node4" presStyleIdx="4" presStyleCnt="9"/>
      <dgm:spPr/>
      <dgm:t>
        <a:bodyPr/>
        <a:lstStyle/>
        <a:p>
          <a:endParaRPr lang="pl-PL"/>
        </a:p>
      </dgm:t>
    </dgm:pt>
    <dgm:pt modelId="{B11FCE1E-F161-0745-9CF2-4020715DE70F}" type="pres">
      <dgm:prSet presAssocID="{C928FB0D-5B46-B444-A0C8-C106F8F0DA8D}" presName="hierChild4" presStyleCnt="0"/>
      <dgm:spPr/>
    </dgm:pt>
    <dgm:pt modelId="{F06135B5-FE5C-9E4D-A073-E97DC35D4C9E}" type="pres">
      <dgm:prSet presAssocID="{C928FB0D-5B46-B444-A0C8-C106F8F0DA8D}" presName="hierChild5" presStyleCnt="0"/>
      <dgm:spPr/>
    </dgm:pt>
    <dgm:pt modelId="{A78EB2DB-19C5-3443-B111-B38762016532}" type="pres">
      <dgm:prSet presAssocID="{BAE1D880-C0DF-964B-B51E-05957B50A9D8}" presName="hierChild5" presStyleCnt="0"/>
      <dgm:spPr/>
    </dgm:pt>
    <dgm:pt modelId="{EE9944CB-6CA7-714A-9CEA-0F9B59DDD23C}" type="pres">
      <dgm:prSet presAssocID="{321823F5-A5BA-B543-A44D-E904120C809C}" presName="hierChild5" presStyleCnt="0"/>
      <dgm:spPr/>
    </dgm:pt>
    <dgm:pt modelId="{35388C98-41B2-B54B-BFC8-DECDEFD87569}" type="pres">
      <dgm:prSet presAssocID="{DD60379E-7E4F-1541-B8B4-6261ECEE5297}" presName="Name37" presStyleLbl="parChTrans1D2" presStyleIdx="1" presStyleCnt="2"/>
      <dgm:spPr/>
      <dgm:t>
        <a:bodyPr/>
        <a:lstStyle/>
        <a:p>
          <a:endParaRPr lang="pl-PL"/>
        </a:p>
      </dgm:t>
    </dgm:pt>
    <dgm:pt modelId="{DF701D5B-D20F-1C47-ADAE-1CD5D3C1DB8E}" type="pres">
      <dgm:prSet presAssocID="{FEE4F762-8FC3-2946-84D8-0E62F57A01AF}" presName="hierRoot2" presStyleCnt="0">
        <dgm:presLayoutVars>
          <dgm:hierBranch val="init"/>
        </dgm:presLayoutVars>
      </dgm:prSet>
      <dgm:spPr/>
    </dgm:pt>
    <dgm:pt modelId="{1205DA1B-54AE-9340-97D6-8D78ABA96AE6}" type="pres">
      <dgm:prSet presAssocID="{FEE4F762-8FC3-2946-84D8-0E62F57A01AF}" presName="rootComposite" presStyleCnt="0"/>
      <dgm:spPr/>
    </dgm:pt>
    <dgm:pt modelId="{DBF80B5C-660E-334D-9DDB-113C9EBA0928}" type="pres">
      <dgm:prSet presAssocID="{FEE4F762-8FC3-2946-84D8-0E62F57A01AF}" presName="rootText" presStyleLbl="node2" presStyleIdx="1" presStyleCnt="2" custScaleX="117329" custScaleY="10502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4D4E0C-651B-D04B-9DC9-3BD61682D398}" type="pres">
      <dgm:prSet presAssocID="{FEE4F762-8FC3-2946-84D8-0E62F57A01AF}" presName="rootConnector" presStyleLbl="node2" presStyleIdx="1" presStyleCnt="2"/>
      <dgm:spPr/>
      <dgm:t>
        <a:bodyPr/>
        <a:lstStyle/>
        <a:p>
          <a:endParaRPr lang="pl-PL"/>
        </a:p>
      </dgm:t>
    </dgm:pt>
    <dgm:pt modelId="{43801EBE-FCD0-5F46-8E8B-EC85E78B1AF3}" type="pres">
      <dgm:prSet presAssocID="{FEE4F762-8FC3-2946-84D8-0E62F57A01AF}" presName="hierChild4" presStyleCnt="0"/>
      <dgm:spPr/>
    </dgm:pt>
    <dgm:pt modelId="{588EF371-5C86-4747-8278-8FB7DE76457B}" type="pres">
      <dgm:prSet presAssocID="{38E90EDE-0673-B340-9645-1EDB6377E34B}" presName="Name37" presStyleLbl="parChTrans1D3" presStyleIdx="2" presStyleCnt="4"/>
      <dgm:spPr/>
      <dgm:t>
        <a:bodyPr/>
        <a:lstStyle/>
        <a:p>
          <a:endParaRPr lang="pl-PL"/>
        </a:p>
      </dgm:t>
    </dgm:pt>
    <dgm:pt modelId="{236AC176-7588-D144-B2A0-D97F37DD52FC}" type="pres">
      <dgm:prSet presAssocID="{66CC7562-6A8D-A449-84D6-957064DCD595}" presName="hierRoot2" presStyleCnt="0">
        <dgm:presLayoutVars>
          <dgm:hierBranch val="init"/>
        </dgm:presLayoutVars>
      </dgm:prSet>
      <dgm:spPr/>
    </dgm:pt>
    <dgm:pt modelId="{8736A2EA-35F6-4644-A8DA-9896AC97C6C1}" type="pres">
      <dgm:prSet presAssocID="{66CC7562-6A8D-A449-84D6-957064DCD595}" presName="rootComposite" presStyleCnt="0"/>
      <dgm:spPr/>
    </dgm:pt>
    <dgm:pt modelId="{75CA3D9D-E9B5-9842-A2A3-4FD19E991AC0}" type="pres">
      <dgm:prSet presAssocID="{66CC7562-6A8D-A449-84D6-957064DCD595}" presName="rootText" presStyleLbl="node3" presStyleIdx="2" presStyleCnt="4" custScaleX="12689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E3AC43-B18A-864E-822A-09B4D97FBA85}" type="pres">
      <dgm:prSet presAssocID="{66CC7562-6A8D-A449-84D6-957064DCD595}" presName="rootConnector" presStyleLbl="node3" presStyleIdx="2" presStyleCnt="4"/>
      <dgm:spPr/>
      <dgm:t>
        <a:bodyPr/>
        <a:lstStyle/>
        <a:p>
          <a:endParaRPr lang="pl-PL"/>
        </a:p>
      </dgm:t>
    </dgm:pt>
    <dgm:pt modelId="{64D3CA0A-CA84-8E41-B8C4-A558D7CDED52}" type="pres">
      <dgm:prSet presAssocID="{66CC7562-6A8D-A449-84D6-957064DCD595}" presName="hierChild4" presStyleCnt="0"/>
      <dgm:spPr/>
    </dgm:pt>
    <dgm:pt modelId="{9F4660BD-2B27-E342-8EAB-CE05482A79BF}" type="pres">
      <dgm:prSet presAssocID="{A96B1D98-8826-9340-8E18-C24AD09FD959}" presName="Name37" presStyleLbl="parChTrans1D4" presStyleIdx="5" presStyleCnt="9"/>
      <dgm:spPr/>
      <dgm:t>
        <a:bodyPr/>
        <a:lstStyle/>
        <a:p>
          <a:endParaRPr lang="pl-PL"/>
        </a:p>
      </dgm:t>
    </dgm:pt>
    <dgm:pt modelId="{702E2D2F-73FF-BC45-96EB-A2CB9FCC916D}" type="pres">
      <dgm:prSet presAssocID="{14BC083A-5B80-4E41-93F3-FE5149C50353}" presName="hierRoot2" presStyleCnt="0">
        <dgm:presLayoutVars>
          <dgm:hierBranch val="init"/>
        </dgm:presLayoutVars>
      </dgm:prSet>
      <dgm:spPr/>
    </dgm:pt>
    <dgm:pt modelId="{C388C8A8-16BC-4546-B036-0307967A6391}" type="pres">
      <dgm:prSet presAssocID="{14BC083A-5B80-4E41-93F3-FE5149C50353}" presName="rootComposite" presStyleCnt="0"/>
      <dgm:spPr/>
    </dgm:pt>
    <dgm:pt modelId="{DCC0F10E-64F9-484F-9A09-0C2DD78246A0}" type="pres">
      <dgm:prSet presAssocID="{14BC083A-5B80-4E41-93F3-FE5149C50353}" presName="rootText" presStyleLbl="node4" presStyleIdx="5" presStyleCnt="9" custScaleX="146725" custScaleY="217370" custLinFactNeighborX="-3890" custLinFactNeighborY="11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11FEBA5-82A2-E849-8DC5-601F43807ED6}" type="pres">
      <dgm:prSet presAssocID="{14BC083A-5B80-4E41-93F3-FE5149C50353}" presName="rootConnector" presStyleLbl="node4" presStyleIdx="5" presStyleCnt="9"/>
      <dgm:spPr/>
      <dgm:t>
        <a:bodyPr/>
        <a:lstStyle/>
        <a:p>
          <a:endParaRPr lang="pl-PL"/>
        </a:p>
      </dgm:t>
    </dgm:pt>
    <dgm:pt modelId="{D5E6348E-D190-204C-BC91-DE29EA94E078}" type="pres">
      <dgm:prSet presAssocID="{14BC083A-5B80-4E41-93F3-FE5149C50353}" presName="hierChild4" presStyleCnt="0"/>
      <dgm:spPr/>
    </dgm:pt>
    <dgm:pt modelId="{7465952F-50BD-0B48-BE7E-81B1E8A4BA0C}" type="pres">
      <dgm:prSet presAssocID="{14BC083A-5B80-4E41-93F3-FE5149C50353}" presName="hierChild5" presStyleCnt="0"/>
      <dgm:spPr/>
    </dgm:pt>
    <dgm:pt modelId="{285247E9-39F1-2444-A8C6-3CA4A0F37F87}" type="pres">
      <dgm:prSet presAssocID="{66CC7562-6A8D-A449-84D6-957064DCD595}" presName="hierChild5" presStyleCnt="0"/>
      <dgm:spPr/>
    </dgm:pt>
    <dgm:pt modelId="{6488B80D-150A-144C-8826-BCCCCE43E345}" type="pres">
      <dgm:prSet presAssocID="{8124F542-4C7C-9E42-95E5-FD1E0690D767}" presName="Name37" presStyleLbl="parChTrans1D3" presStyleIdx="3" presStyleCnt="4"/>
      <dgm:spPr/>
      <dgm:t>
        <a:bodyPr/>
        <a:lstStyle/>
        <a:p>
          <a:endParaRPr lang="pl-PL"/>
        </a:p>
      </dgm:t>
    </dgm:pt>
    <dgm:pt modelId="{09C39A09-07F3-AC49-95F0-C4AD577917D0}" type="pres">
      <dgm:prSet presAssocID="{FD6889F4-A3C8-B848-A9D2-ECE3659A2728}" presName="hierRoot2" presStyleCnt="0">
        <dgm:presLayoutVars>
          <dgm:hierBranch val="r"/>
        </dgm:presLayoutVars>
      </dgm:prSet>
      <dgm:spPr/>
    </dgm:pt>
    <dgm:pt modelId="{4F53131C-69C5-DF49-AA50-3CED8461E0D8}" type="pres">
      <dgm:prSet presAssocID="{FD6889F4-A3C8-B848-A9D2-ECE3659A2728}" presName="rootComposite" presStyleCnt="0"/>
      <dgm:spPr/>
    </dgm:pt>
    <dgm:pt modelId="{455EAE97-A10D-7E4E-B79B-71A4BB7245AA}" type="pres">
      <dgm:prSet presAssocID="{FD6889F4-A3C8-B848-A9D2-ECE3659A2728}" presName="rootText" presStyleLbl="node3" presStyleIdx="3" presStyleCnt="4" custScaleX="12689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475DFE7-8ECA-D44C-848E-270F021F51D7}" type="pres">
      <dgm:prSet presAssocID="{FD6889F4-A3C8-B848-A9D2-ECE3659A2728}" presName="rootConnector" presStyleLbl="node3" presStyleIdx="3" presStyleCnt="4"/>
      <dgm:spPr/>
      <dgm:t>
        <a:bodyPr/>
        <a:lstStyle/>
        <a:p>
          <a:endParaRPr lang="pl-PL"/>
        </a:p>
      </dgm:t>
    </dgm:pt>
    <dgm:pt modelId="{292B85C9-D489-BF44-B10E-4BFF96D467AC}" type="pres">
      <dgm:prSet presAssocID="{FD6889F4-A3C8-B848-A9D2-ECE3659A2728}" presName="hierChild4" presStyleCnt="0"/>
      <dgm:spPr/>
    </dgm:pt>
    <dgm:pt modelId="{3ACBCC2E-D675-3944-87A3-F2E0E20C0143}" type="pres">
      <dgm:prSet presAssocID="{A323932D-FFAE-3643-8B23-5456F89BEE62}" presName="Name50" presStyleLbl="parChTrans1D4" presStyleIdx="6" presStyleCnt="9"/>
      <dgm:spPr/>
      <dgm:t>
        <a:bodyPr/>
        <a:lstStyle/>
        <a:p>
          <a:endParaRPr lang="pl-PL"/>
        </a:p>
      </dgm:t>
    </dgm:pt>
    <dgm:pt modelId="{C1BFC118-5349-8845-AE5C-9AFAFC65116A}" type="pres">
      <dgm:prSet presAssocID="{EF2FDD38-D08C-6044-836D-7B6A9A92FA42}" presName="hierRoot2" presStyleCnt="0">
        <dgm:presLayoutVars>
          <dgm:hierBranch val="r"/>
        </dgm:presLayoutVars>
      </dgm:prSet>
      <dgm:spPr/>
    </dgm:pt>
    <dgm:pt modelId="{9C0D888E-AAAB-054A-9608-AE5AF56DED19}" type="pres">
      <dgm:prSet presAssocID="{EF2FDD38-D08C-6044-836D-7B6A9A92FA42}" presName="rootComposite" presStyleCnt="0"/>
      <dgm:spPr/>
    </dgm:pt>
    <dgm:pt modelId="{D8B05AF5-0BD3-6745-9371-8C25F446BA91}" type="pres">
      <dgm:prSet presAssocID="{EF2FDD38-D08C-6044-836D-7B6A9A92FA42}" presName="rootText" presStyleLbl="node4" presStyleIdx="6" presStyleCnt="9" custScaleX="146725" custScaleY="16302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22ABFE4-6424-CE48-98F5-6865EAAB9A3E}" type="pres">
      <dgm:prSet presAssocID="{EF2FDD38-D08C-6044-836D-7B6A9A92FA42}" presName="rootConnector" presStyleLbl="node4" presStyleIdx="6" presStyleCnt="9"/>
      <dgm:spPr/>
      <dgm:t>
        <a:bodyPr/>
        <a:lstStyle/>
        <a:p>
          <a:endParaRPr lang="pl-PL"/>
        </a:p>
      </dgm:t>
    </dgm:pt>
    <dgm:pt modelId="{00E07547-80EA-7646-9089-5DBBE6E83EF8}" type="pres">
      <dgm:prSet presAssocID="{EF2FDD38-D08C-6044-836D-7B6A9A92FA42}" presName="hierChild4" presStyleCnt="0"/>
      <dgm:spPr/>
    </dgm:pt>
    <dgm:pt modelId="{142B478B-C089-A844-8B9A-4C67D77D197D}" type="pres">
      <dgm:prSet presAssocID="{EF2FDD38-D08C-6044-836D-7B6A9A92FA42}" presName="hierChild5" presStyleCnt="0"/>
      <dgm:spPr/>
    </dgm:pt>
    <dgm:pt modelId="{D87E311F-EEAE-0C49-8585-1EBF8006F13C}" type="pres">
      <dgm:prSet presAssocID="{4E87B72A-2DC4-7A4D-B1D6-089C6F734961}" presName="Name50" presStyleLbl="parChTrans1D4" presStyleIdx="7" presStyleCnt="9"/>
      <dgm:spPr/>
      <dgm:t>
        <a:bodyPr/>
        <a:lstStyle/>
        <a:p>
          <a:endParaRPr lang="pl-PL"/>
        </a:p>
      </dgm:t>
    </dgm:pt>
    <dgm:pt modelId="{F695B756-BA51-5845-AC44-217EC4B1A499}" type="pres">
      <dgm:prSet presAssocID="{AFA7B006-FCDB-B343-8511-97831874F2F1}" presName="hierRoot2" presStyleCnt="0">
        <dgm:presLayoutVars>
          <dgm:hierBranch val="init"/>
        </dgm:presLayoutVars>
      </dgm:prSet>
      <dgm:spPr/>
    </dgm:pt>
    <dgm:pt modelId="{3426DB37-69FF-8B41-9F4B-BB50246ABAB9}" type="pres">
      <dgm:prSet presAssocID="{AFA7B006-FCDB-B343-8511-97831874F2F1}" presName="rootComposite" presStyleCnt="0"/>
      <dgm:spPr/>
    </dgm:pt>
    <dgm:pt modelId="{A687E852-0A28-DD40-A753-E6B30F797824}" type="pres">
      <dgm:prSet presAssocID="{AFA7B006-FCDB-B343-8511-97831874F2F1}" presName="rootText" presStyleLbl="node4" presStyleIdx="7" presStyleCnt="9" custScaleX="146725" custScaleY="11015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212D6B9-99FD-4248-B514-824F4E16A119}" type="pres">
      <dgm:prSet presAssocID="{AFA7B006-FCDB-B343-8511-97831874F2F1}" presName="rootConnector" presStyleLbl="node4" presStyleIdx="7" presStyleCnt="9"/>
      <dgm:spPr/>
      <dgm:t>
        <a:bodyPr/>
        <a:lstStyle/>
        <a:p>
          <a:endParaRPr lang="pl-PL"/>
        </a:p>
      </dgm:t>
    </dgm:pt>
    <dgm:pt modelId="{8DC6FE71-A959-8C4D-9D38-8AFFCB4E3586}" type="pres">
      <dgm:prSet presAssocID="{AFA7B006-FCDB-B343-8511-97831874F2F1}" presName="hierChild4" presStyleCnt="0"/>
      <dgm:spPr/>
    </dgm:pt>
    <dgm:pt modelId="{5E350BB3-F019-204E-AE8F-E52D2A088B5A}" type="pres">
      <dgm:prSet presAssocID="{AFA7B006-FCDB-B343-8511-97831874F2F1}" presName="hierChild5" presStyleCnt="0"/>
      <dgm:spPr/>
    </dgm:pt>
    <dgm:pt modelId="{D450B3A7-DFDA-A246-820A-EA353A18E8CF}" type="pres">
      <dgm:prSet presAssocID="{F0E20A50-DB6B-554A-B7A5-1E48456E51FE}" presName="Name50" presStyleLbl="parChTrans1D4" presStyleIdx="8" presStyleCnt="9"/>
      <dgm:spPr/>
      <dgm:t>
        <a:bodyPr/>
        <a:lstStyle/>
        <a:p>
          <a:endParaRPr lang="pl-PL"/>
        </a:p>
      </dgm:t>
    </dgm:pt>
    <dgm:pt modelId="{A8D7EBF3-5568-934D-AB33-0AD79024C07E}" type="pres">
      <dgm:prSet presAssocID="{D1A43EA4-7886-9541-A5C7-8A9A44C27299}" presName="hierRoot2" presStyleCnt="0">
        <dgm:presLayoutVars>
          <dgm:hierBranch val="init"/>
        </dgm:presLayoutVars>
      </dgm:prSet>
      <dgm:spPr/>
    </dgm:pt>
    <dgm:pt modelId="{4F6712F2-8841-BE45-BE3C-A1077A5F08AE}" type="pres">
      <dgm:prSet presAssocID="{D1A43EA4-7886-9541-A5C7-8A9A44C27299}" presName="rootComposite" presStyleCnt="0"/>
      <dgm:spPr/>
    </dgm:pt>
    <dgm:pt modelId="{7BDEA88F-DAB5-C04A-BF21-CAF0ACBFC5C8}" type="pres">
      <dgm:prSet presAssocID="{D1A43EA4-7886-9541-A5C7-8A9A44C27299}" presName="rootText" presStyleLbl="node4" presStyleIdx="8" presStyleCnt="9" custScaleX="146725" custScaleY="18702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BE3CE8A-696A-BA46-829B-611E1FC3495F}" type="pres">
      <dgm:prSet presAssocID="{D1A43EA4-7886-9541-A5C7-8A9A44C27299}" presName="rootConnector" presStyleLbl="node4" presStyleIdx="8" presStyleCnt="9"/>
      <dgm:spPr/>
      <dgm:t>
        <a:bodyPr/>
        <a:lstStyle/>
        <a:p>
          <a:endParaRPr lang="pl-PL"/>
        </a:p>
      </dgm:t>
    </dgm:pt>
    <dgm:pt modelId="{980970AC-CE69-6640-9FCA-C028163E5F97}" type="pres">
      <dgm:prSet presAssocID="{D1A43EA4-7886-9541-A5C7-8A9A44C27299}" presName="hierChild4" presStyleCnt="0"/>
      <dgm:spPr/>
    </dgm:pt>
    <dgm:pt modelId="{BF3F9733-58D0-1043-AB54-2DE928445E29}" type="pres">
      <dgm:prSet presAssocID="{D1A43EA4-7886-9541-A5C7-8A9A44C27299}" presName="hierChild5" presStyleCnt="0"/>
      <dgm:spPr/>
    </dgm:pt>
    <dgm:pt modelId="{4BBFC79C-140E-C445-8122-1EBB02696159}" type="pres">
      <dgm:prSet presAssocID="{FD6889F4-A3C8-B848-A9D2-ECE3659A2728}" presName="hierChild5" presStyleCnt="0"/>
      <dgm:spPr/>
    </dgm:pt>
    <dgm:pt modelId="{291E9C06-2D0B-FF40-B68C-819D5D6414D8}" type="pres">
      <dgm:prSet presAssocID="{FEE4F762-8FC3-2946-84D8-0E62F57A01AF}" presName="hierChild5" presStyleCnt="0"/>
      <dgm:spPr/>
    </dgm:pt>
    <dgm:pt modelId="{A56C2818-5B6A-584A-9D60-4D2D541FF399}" type="pres">
      <dgm:prSet presAssocID="{69993505-46BF-9F46-B90A-565D1C07B0AE}" presName="hierChild3" presStyleCnt="0"/>
      <dgm:spPr/>
    </dgm:pt>
  </dgm:ptLst>
  <dgm:cxnLst>
    <dgm:cxn modelId="{021CAF0E-04B1-4BFA-83CC-AC2523D80581}" type="presOf" srcId="{69993505-46BF-9F46-B90A-565D1C07B0AE}" destId="{EDE3B281-2717-694F-8903-76D9E91BD3D5}" srcOrd="1" destOrd="0" presId="urn:microsoft.com/office/officeart/2005/8/layout/orgChart1"/>
    <dgm:cxn modelId="{E1CB5F46-3E3D-6B4B-9872-668D4A51AB38}" srcId="{FD6889F4-A3C8-B848-A9D2-ECE3659A2728}" destId="{EF2FDD38-D08C-6044-836D-7B6A9A92FA42}" srcOrd="0" destOrd="0" parTransId="{A323932D-FFAE-3643-8B23-5456F89BEE62}" sibTransId="{63FF1A21-E74B-594B-9C02-B8778C482E3A}"/>
    <dgm:cxn modelId="{7834669B-998E-48D7-8444-47159EDB5708}" type="presOf" srcId="{D681C9C8-7D3D-3442-8F33-79F3364AD745}" destId="{A2E1ABFC-541C-2C47-84FB-BFE8E6BA3979}" srcOrd="0" destOrd="0" presId="urn:microsoft.com/office/officeart/2005/8/layout/orgChart1"/>
    <dgm:cxn modelId="{1F7D6DAC-2243-B54A-8265-325933CB7F59}" srcId="{69993505-46BF-9F46-B90A-565D1C07B0AE}" destId="{321823F5-A5BA-B543-A44D-E904120C809C}" srcOrd="0" destOrd="0" parTransId="{D681C9C8-7D3D-3442-8F33-79F3364AD745}" sibTransId="{C6FFB83C-806C-5A44-8419-FB98A510E8CA}"/>
    <dgm:cxn modelId="{88FCCAB9-CD85-42A4-846B-7755F98D9340}" type="presOf" srcId="{AFA7B006-FCDB-B343-8511-97831874F2F1}" destId="{E212D6B9-99FD-4248-B514-824F4E16A119}" srcOrd="1" destOrd="0" presId="urn:microsoft.com/office/officeart/2005/8/layout/orgChart1"/>
    <dgm:cxn modelId="{4CB7183F-0CB4-564F-A617-93C5FD89E183}" srcId="{33ACC2DD-E212-5745-B131-99B512DEB93D}" destId="{3F2D88BA-3B68-6F48-8CA2-A49BC83E7573}" srcOrd="2" destOrd="0" parTransId="{DA096624-B2CA-914E-AF8B-4B1DE5500BA8}" sibTransId="{6E202708-E61E-0B42-93FA-5A357DC6CE74}"/>
    <dgm:cxn modelId="{2D091608-324F-4144-A273-99F786646775}" type="presOf" srcId="{F4F156B9-2BAB-9943-A382-74B184AC5E1F}" destId="{F1BF28CE-4190-7340-A878-633CA82707AC}" srcOrd="0" destOrd="0" presId="urn:microsoft.com/office/officeart/2005/8/layout/orgChart1"/>
    <dgm:cxn modelId="{C2205D7D-DDAD-417C-BBC1-E940C0C21E9B}" type="presOf" srcId="{14BC083A-5B80-4E41-93F3-FE5149C50353}" destId="{DCC0F10E-64F9-484F-9A09-0C2DD78246A0}" srcOrd="0" destOrd="0" presId="urn:microsoft.com/office/officeart/2005/8/layout/orgChart1"/>
    <dgm:cxn modelId="{29486019-0114-4642-88AD-9F6D2AA4D96E}" type="presOf" srcId="{14BC083A-5B80-4E41-93F3-FE5149C50353}" destId="{311FEBA5-82A2-E849-8DC5-601F43807ED6}" srcOrd="1" destOrd="0" presId="urn:microsoft.com/office/officeart/2005/8/layout/orgChart1"/>
    <dgm:cxn modelId="{8B867ED9-0A72-497C-A90F-EDF94F4B0DF1}" type="presOf" srcId="{4E87B72A-2DC4-7A4D-B1D6-089C6F734961}" destId="{D87E311F-EEAE-0C49-8585-1EBF8006F13C}" srcOrd="0" destOrd="0" presId="urn:microsoft.com/office/officeart/2005/8/layout/orgChart1"/>
    <dgm:cxn modelId="{9D8037EA-11E0-42CE-BE3B-C6B5875406CD}" type="presOf" srcId="{AFA7B006-FCDB-B343-8511-97831874F2F1}" destId="{A687E852-0A28-DD40-A753-E6B30F797824}" srcOrd="0" destOrd="0" presId="urn:microsoft.com/office/officeart/2005/8/layout/orgChart1"/>
    <dgm:cxn modelId="{4EEE60BF-A999-441C-9888-C13A1DDD0EB1}" type="presOf" srcId="{FD6889F4-A3C8-B848-A9D2-ECE3659A2728}" destId="{E475DFE7-8ECA-D44C-848E-270F021F51D7}" srcOrd="1" destOrd="0" presId="urn:microsoft.com/office/officeart/2005/8/layout/orgChart1"/>
    <dgm:cxn modelId="{5FC86278-2E22-4DF0-BEAB-39917EAA799C}" type="presOf" srcId="{F034C2EB-8203-FA4B-91DD-3CF9CEDC8BCA}" destId="{F23D2F8A-40D3-C945-946F-3E2B25243D75}" srcOrd="0" destOrd="0" presId="urn:microsoft.com/office/officeart/2005/8/layout/orgChart1"/>
    <dgm:cxn modelId="{7680FD9D-E2B9-D042-A1DD-4ECF37D1BFAF}" srcId="{33ACC2DD-E212-5745-B131-99B512DEB93D}" destId="{3C7C6817-1465-AB46-99C7-79378E11A912}" srcOrd="3" destOrd="0" parTransId="{DFBF416E-9F80-A24E-A622-FC6315D596BB}" sibTransId="{558031E1-A83A-9F4C-BA07-38FDE36AA776}"/>
    <dgm:cxn modelId="{0D45BAB9-47FA-744E-BB17-CB7A61B99A9E}" srcId="{FD6889F4-A3C8-B848-A9D2-ECE3659A2728}" destId="{D1A43EA4-7886-9541-A5C7-8A9A44C27299}" srcOrd="2" destOrd="0" parTransId="{F0E20A50-DB6B-554A-B7A5-1E48456E51FE}" sibTransId="{1CD4E117-3212-3E4A-9AA1-00B18EB92E7E}"/>
    <dgm:cxn modelId="{BDAD4562-F312-41EB-A5DA-28819926B075}" type="presOf" srcId="{D10F7732-74BE-2949-BFE2-8AE3EB67E413}" destId="{8A50DE81-73D8-4E4E-B56D-996E4868A0D8}" srcOrd="0" destOrd="0" presId="urn:microsoft.com/office/officeart/2005/8/layout/orgChart1"/>
    <dgm:cxn modelId="{B27D92FC-8C70-9C47-AFEF-EA2866547C76}" srcId="{FD6889F4-A3C8-B848-A9D2-ECE3659A2728}" destId="{AFA7B006-FCDB-B343-8511-97831874F2F1}" srcOrd="1" destOrd="0" parTransId="{4E87B72A-2DC4-7A4D-B1D6-089C6F734961}" sibTransId="{5CBBA49B-3E67-1D40-B2B1-C990D67A5D2F}"/>
    <dgm:cxn modelId="{7EC1E300-EE37-4D4B-9005-EE5B2540B2A1}" type="presOf" srcId="{BAE1D880-C0DF-964B-B51E-05957B50A9D8}" destId="{2D59CA23-F294-F446-9F12-8228911719FC}" srcOrd="0" destOrd="0" presId="urn:microsoft.com/office/officeart/2005/8/layout/orgChart1"/>
    <dgm:cxn modelId="{F4A21B00-4400-45A9-9243-268919DBFDC1}" type="presOf" srcId="{A96B1D98-8826-9340-8E18-C24AD09FD959}" destId="{9F4660BD-2B27-E342-8EAB-CE05482A79BF}" srcOrd="0" destOrd="0" presId="urn:microsoft.com/office/officeart/2005/8/layout/orgChart1"/>
    <dgm:cxn modelId="{92665C49-C994-4C0F-ACA6-7CEE262EDFC6}" type="presOf" srcId="{DFBF416E-9F80-A24E-A622-FC6315D596BB}" destId="{C8021F57-0B47-A14E-AEB5-180D77CCF546}" srcOrd="0" destOrd="0" presId="urn:microsoft.com/office/officeart/2005/8/layout/orgChart1"/>
    <dgm:cxn modelId="{6571934F-CD91-CE45-A6AC-7CC8FDF941B1}" srcId="{69993505-46BF-9F46-B90A-565D1C07B0AE}" destId="{FEE4F762-8FC3-2946-84D8-0E62F57A01AF}" srcOrd="1" destOrd="0" parTransId="{DD60379E-7E4F-1541-B8B4-6261ECEE5297}" sibTransId="{24471869-6346-1D48-83E5-6C330FAA1277}"/>
    <dgm:cxn modelId="{1A8BCE1B-DB26-49E7-AD44-D94B9FB41E5A}" type="presOf" srcId="{BAE1D880-C0DF-964B-B51E-05957B50A9D8}" destId="{1144BB08-42AA-7247-8F33-2883AE72905F}" srcOrd="1" destOrd="0" presId="urn:microsoft.com/office/officeart/2005/8/layout/orgChart1"/>
    <dgm:cxn modelId="{C349ED12-AB82-48C9-807F-418934707A2F}" type="presOf" srcId="{F0E20A50-DB6B-554A-B7A5-1E48456E51FE}" destId="{D450B3A7-DFDA-A246-820A-EA353A18E8CF}" srcOrd="0" destOrd="0" presId="urn:microsoft.com/office/officeart/2005/8/layout/orgChart1"/>
    <dgm:cxn modelId="{CD3E137F-A077-49B7-A5D3-C5FA39788433}" type="presOf" srcId="{FEE4F762-8FC3-2946-84D8-0E62F57A01AF}" destId="{AC4D4E0C-651B-D04B-9DC9-3BD61682D398}" srcOrd="1" destOrd="0" presId="urn:microsoft.com/office/officeart/2005/8/layout/orgChart1"/>
    <dgm:cxn modelId="{C458B6C0-36C8-1642-8B93-8343CB5F3057}" srcId="{FEE4F762-8FC3-2946-84D8-0E62F57A01AF}" destId="{FD6889F4-A3C8-B848-A9D2-ECE3659A2728}" srcOrd="1" destOrd="0" parTransId="{8124F542-4C7C-9E42-95E5-FD1E0690D767}" sibTransId="{220F9473-7425-E943-84DE-255D21F9492A}"/>
    <dgm:cxn modelId="{ADC9ADCA-2C46-4236-90CA-842501055685}" type="presOf" srcId="{C5B092C3-90E5-C74B-8497-B391547F07CA}" destId="{797C1A4A-0522-884F-BD38-5FA7558E3702}" srcOrd="0" destOrd="0" presId="urn:microsoft.com/office/officeart/2005/8/layout/orgChart1"/>
    <dgm:cxn modelId="{0AE318C6-8B74-4550-8D35-BFC6B8A1223D}" type="presOf" srcId="{C928FB0D-5B46-B444-A0C8-C106F8F0DA8D}" destId="{B9BD932A-5A12-A64B-AD0D-85B40957D034}" srcOrd="1" destOrd="0" presId="urn:microsoft.com/office/officeart/2005/8/layout/orgChart1"/>
    <dgm:cxn modelId="{4A4C871C-16C5-4038-86C0-210B80F5AFA3}" type="presOf" srcId="{6BE55544-A432-4D43-8CB2-611EA6ED6C31}" destId="{37EE5B20-D7E3-A440-A40D-84C310BED02B}" srcOrd="0" destOrd="0" presId="urn:microsoft.com/office/officeart/2005/8/layout/orgChart1"/>
    <dgm:cxn modelId="{AC8BA0BC-4466-4F15-9BE0-FD4BC475CBA1}" type="presOf" srcId="{D1A43EA4-7886-9541-A5C7-8A9A44C27299}" destId="{7BDEA88F-DAB5-C04A-BF21-CAF0ACBFC5C8}" srcOrd="0" destOrd="0" presId="urn:microsoft.com/office/officeart/2005/8/layout/orgChart1"/>
    <dgm:cxn modelId="{5CDAD644-60D1-481A-997F-802308488F90}" type="presOf" srcId="{370DCC9B-2F8F-904B-A840-B98CD2086E1B}" destId="{328A16C9-40E8-064E-8C05-73F812D65C8C}" srcOrd="0" destOrd="0" presId="urn:microsoft.com/office/officeart/2005/8/layout/orgChart1"/>
    <dgm:cxn modelId="{0D455EA5-1038-5A4B-A4BA-110332B12701}" srcId="{33ACC2DD-E212-5745-B131-99B512DEB93D}" destId="{0ACAF26D-9BFF-DF41-8B99-307CDE3F76F4}" srcOrd="0" destOrd="0" parTransId="{D10F7732-74BE-2949-BFE2-8AE3EB67E413}" sibTransId="{CE1F7506-A2F7-B14A-9D1B-E00FBD515022}"/>
    <dgm:cxn modelId="{E1853871-873A-40FB-969B-FD2B4407C23F}" type="presOf" srcId="{8CF2A172-6490-234C-8879-34A3489115E2}" destId="{12F3BC7D-6579-CE4C-AC31-BFD7BE3CBE5C}" srcOrd="0" destOrd="0" presId="urn:microsoft.com/office/officeart/2005/8/layout/orgChart1"/>
    <dgm:cxn modelId="{E65E4380-B52A-FD4C-9006-92B363A0D7EC}" srcId="{8CF2A172-6490-234C-8879-34A3489115E2}" destId="{69993505-46BF-9F46-B90A-565D1C07B0AE}" srcOrd="0" destOrd="0" parTransId="{49B58BFE-2E95-7645-83FA-C7050BA6A5E1}" sibTransId="{F3F5C7CF-9332-DC44-B34D-3921C2A1880D}"/>
    <dgm:cxn modelId="{0A992FD8-222F-4F14-ADFA-492209D3031E}" type="presOf" srcId="{38E90EDE-0673-B340-9645-1EDB6377E34B}" destId="{588EF371-5C86-4747-8278-8FB7DE76457B}" srcOrd="0" destOrd="0" presId="urn:microsoft.com/office/officeart/2005/8/layout/orgChart1"/>
    <dgm:cxn modelId="{021BF1B1-15D2-45D6-AFF6-E3EC45D89DC2}" type="presOf" srcId="{F034C2EB-8203-FA4B-91DD-3CF9CEDC8BCA}" destId="{E4765A27-C23E-8247-8828-B84828DE7A0D}" srcOrd="1" destOrd="0" presId="urn:microsoft.com/office/officeart/2005/8/layout/orgChart1"/>
    <dgm:cxn modelId="{3FA41883-8972-4D02-A314-9993F018D320}" type="presOf" srcId="{33ACC2DD-E212-5745-B131-99B512DEB93D}" destId="{B0EDC416-FA57-CB49-8A80-9F3816C60F9C}" srcOrd="1" destOrd="0" presId="urn:microsoft.com/office/officeart/2005/8/layout/orgChart1"/>
    <dgm:cxn modelId="{7DFDC6B1-2247-46B7-9406-1F5E04AAD8AB}" type="presOf" srcId="{FD6889F4-A3C8-B848-A9D2-ECE3659A2728}" destId="{455EAE97-A10D-7E4E-B79B-71A4BB7245AA}" srcOrd="0" destOrd="0" presId="urn:microsoft.com/office/officeart/2005/8/layout/orgChart1"/>
    <dgm:cxn modelId="{0628C53D-5673-4B35-9DC9-940DBFF44F04}" type="presOf" srcId="{DD60379E-7E4F-1541-B8B4-6261ECEE5297}" destId="{35388C98-41B2-B54B-BFC8-DECDEFD87569}" srcOrd="0" destOrd="0" presId="urn:microsoft.com/office/officeart/2005/8/layout/orgChart1"/>
    <dgm:cxn modelId="{1F0979F4-3812-4F1F-916C-B1BF006D7278}" type="presOf" srcId="{66CC7562-6A8D-A449-84D6-957064DCD595}" destId="{A0E3AC43-B18A-864E-822A-09B4D97FBA85}" srcOrd="1" destOrd="0" presId="urn:microsoft.com/office/officeart/2005/8/layout/orgChart1"/>
    <dgm:cxn modelId="{41C8CDAA-FE72-4557-BDBF-7859B3F56A06}" type="presOf" srcId="{C928FB0D-5B46-B444-A0C8-C106F8F0DA8D}" destId="{5AAA2FFB-CF64-0C4F-9AB5-421388F17D56}" srcOrd="0" destOrd="0" presId="urn:microsoft.com/office/officeart/2005/8/layout/orgChart1"/>
    <dgm:cxn modelId="{22E0BD93-BAF5-423F-8BF1-307D9BC44395}" type="presOf" srcId="{3F2D88BA-3B68-6F48-8CA2-A49BC83E7573}" destId="{B66EF001-B409-C24B-A0C3-65353565E49E}" srcOrd="0" destOrd="0" presId="urn:microsoft.com/office/officeart/2005/8/layout/orgChart1"/>
    <dgm:cxn modelId="{C41654D5-95A7-4B13-A2EC-C0BE491FB604}" type="presOf" srcId="{0ACAF26D-9BFF-DF41-8B99-307CDE3F76F4}" destId="{515E146E-A6C5-7645-9ABB-F452FCB87656}" srcOrd="1" destOrd="0" presId="urn:microsoft.com/office/officeart/2005/8/layout/orgChart1"/>
    <dgm:cxn modelId="{FA49AF31-3FAB-C144-9322-47994BDF9C5E}" srcId="{66CC7562-6A8D-A449-84D6-957064DCD595}" destId="{14BC083A-5B80-4E41-93F3-FE5149C50353}" srcOrd="0" destOrd="0" parTransId="{A96B1D98-8826-9340-8E18-C24AD09FD959}" sibTransId="{54FA9741-C522-9D4B-AAE9-7678587A5D3C}"/>
    <dgm:cxn modelId="{AFF50404-189C-0D47-BE51-87B75B71639E}" srcId="{33ACC2DD-E212-5745-B131-99B512DEB93D}" destId="{F034C2EB-8203-FA4B-91DD-3CF9CEDC8BCA}" srcOrd="1" destOrd="0" parTransId="{370DCC9B-2F8F-904B-A840-B98CD2086E1B}" sibTransId="{E6A1F33B-B1CF-1F42-9EB2-3C470CFCB7AD}"/>
    <dgm:cxn modelId="{4213F2EE-E10C-4706-BB64-13CE1A8C11EE}" type="presOf" srcId="{0ACAF26D-9BFF-DF41-8B99-307CDE3F76F4}" destId="{D280619E-AC73-E14C-BAD1-39796815111A}" srcOrd="0" destOrd="0" presId="urn:microsoft.com/office/officeart/2005/8/layout/orgChart1"/>
    <dgm:cxn modelId="{77F0E064-EEAF-4657-96F1-C09565D78251}" type="presOf" srcId="{A323932D-FFAE-3643-8B23-5456F89BEE62}" destId="{3ACBCC2E-D675-3944-87A3-F2E0E20C0143}" srcOrd="0" destOrd="0" presId="urn:microsoft.com/office/officeart/2005/8/layout/orgChart1"/>
    <dgm:cxn modelId="{B80BDEFE-8BE3-4600-BAA4-73138BC91C9A}" type="presOf" srcId="{EF2FDD38-D08C-6044-836D-7B6A9A92FA42}" destId="{E22ABFE4-6424-CE48-98F5-6865EAAB9A3E}" srcOrd="1" destOrd="0" presId="urn:microsoft.com/office/officeart/2005/8/layout/orgChart1"/>
    <dgm:cxn modelId="{24E6E7CB-9167-4119-9D25-69A99913A91F}" type="presOf" srcId="{EF2FDD38-D08C-6044-836D-7B6A9A92FA42}" destId="{D8B05AF5-0BD3-6745-9371-8C25F446BA91}" srcOrd="0" destOrd="0" presId="urn:microsoft.com/office/officeart/2005/8/layout/orgChart1"/>
    <dgm:cxn modelId="{61EE7EF4-0BEE-412F-908C-CBA03BD7D3E7}" type="presOf" srcId="{D1A43EA4-7886-9541-A5C7-8A9A44C27299}" destId="{CBE3CE8A-696A-BA46-829B-611E1FC3495F}" srcOrd="1" destOrd="0" presId="urn:microsoft.com/office/officeart/2005/8/layout/orgChart1"/>
    <dgm:cxn modelId="{E3961D5A-C485-4547-99A8-D175F9B299FD}" srcId="{BAE1D880-C0DF-964B-B51E-05957B50A9D8}" destId="{C928FB0D-5B46-B444-A0C8-C106F8F0DA8D}" srcOrd="0" destOrd="0" parTransId="{C5B092C3-90E5-C74B-8497-B391547F07CA}" sibTransId="{05544BAF-BC11-FA48-8FFC-D01ADABAAEAF}"/>
    <dgm:cxn modelId="{F2112027-1AE6-41A0-B15C-A61A7CB231B0}" type="presOf" srcId="{321823F5-A5BA-B543-A44D-E904120C809C}" destId="{1EF118F8-77A1-214A-A48D-0384D929D6C2}" srcOrd="0" destOrd="0" presId="urn:microsoft.com/office/officeart/2005/8/layout/orgChart1"/>
    <dgm:cxn modelId="{DB914899-8875-4DF8-B912-1959E30CE3EE}" type="presOf" srcId="{321823F5-A5BA-B543-A44D-E904120C809C}" destId="{5E4EFE2F-FBCE-9C48-BD0E-0EE32E8C3A3A}" srcOrd="1" destOrd="0" presId="urn:microsoft.com/office/officeart/2005/8/layout/orgChart1"/>
    <dgm:cxn modelId="{5B1AF14A-D7C3-4CCD-B6E2-935FA03E2881}" type="presOf" srcId="{33ACC2DD-E212-5745-B131-99B512DEB93D}" destId="{EA52C78E-0496-194C-B6B3-28F19E4A9D08}" srcOrd="0" destOrd="0" presId="urn:microsoft.com/office/officeart/2005/8/layout/orgChart1"/>
    <dgm:cxn modelId="{EF5FAC07-53E7-42C5-B3DA-3FBB388F7CC3}" type="presOf" srcId="{DA096624-B2CA-914E-AF8B-4B1DE5500BA8}" destId="{93275866-F97E-C240-B533-F8EE77DF04BE}" srcOrd="0" destOrd="0" presId="urn:microsoft.com/office/officeart/2005/8/layout/orgChart1"/>
    <dgm:cxn modelId="{001B7E4E-6BFB-114D-BE72-514DB7E0B82E}" srcId="{FEE4F762-8FC3-2946-84D8-0E62F57A01AF}" destId="{66CC7562-6A8D-A449-84D6-957064DCD595}" srcOrd="0" destOrd="0" parTransId="{38E90EDE-0673-B340-9645-1EDB6377E34B}" sibTransId="{9D120CE4-0D1B-4E44-B13C-DC976DD5EA7A}"/>
    <dgm:cxn modelId="{4655D2E9-2BC2-4284-93D5-32FCD7D9FA55}" type="presOf" srcId="{3F2D88BA-3B68-6F48-8CA2-A49BC83E7573}" destId="{AD155C2E-A5DE-C34A-BA1D-ACBEB21DE483}" srcOrd="1" destOrd="0" presId="urn:microsoft.com/office/officeart/2005/8/layout/orgChart1"/>
    <dgm:cxn modelId="{DB1D915E-614C-4BD4-A785-EA4FC53FEDED}" type="presOf" srcId="{66CC7562-6A8D-A449-84D6-957064DCD595}" destId="{75CA3D9D-E9B5-9842-A2A3-4FD19E991AC0}" srcOrd="0" destOrd="0" presId="urn:microsoft.com/office/officeart/2005/8/layout/orgChart1"/>
    <dgm:cxn modelId="{29EC055E-9A02-B441-A1B1-123C2D9BB9A8}" srcId="{321823F5-A5BA-B543-A44D-E904120C809C}" destId="{33ACC2DD-E212-5745-B131-99B512DEB93D}" srcOrd="0" destOrd="0" parTransId="{6BE55544-A432-4D43-8CB2-611EA6ED6C31}" sibTransId="{C795D610-218D-8741-AFA9-DEEE59112677}"/>
    <dgm:cxn modelId="{9E8F2A3C-EB3F-4035-8F83-57F269A60D4E}" type="presOf" srcId="{69993505-46BF-9F46-B90A-565D1C07B0AE}" destId="{6805A2B5-5E57-A94A-9CA7-9BB16A582BD4}" srcOrd="0" destOrd="0" presId="urn:microsoft.com/office/officeart/2005/8/layout/orgChart1"/>
    <dgm:cxn modelId="{D0810498-94D7-4290-8F2D-E8F4B5911A42}" type="presOf" srcId="{FEE4F762-8FC3-2946-84D8-0E62F57A01AF}" destId="{DBF80B5C-660E-334D-9DDB-113C9EBA0928}" srcOrd="0" destOrd="0" presId="urn:microsoft.com/office/officeart/2005/8/layout/orgChart1"/>
    <dgm:cxn modelId="{AFFFBA6A-10ED-403F-9FDC-2870929E3E2B}" type="presOf" srcId="{8124F542-4C7C-9E42-95E5-FD1E0690D767}" destId="{6488B80D-150A-144C-8826-BCCCCE43E345}" srcOrd="0" destOrd="0" presId="urn:microsoft.com/office/officeart/2005/8/layout/orgChart1"/>
    <dgm:cxn modelId="{A1F3FB85-9E9D-2847-9386-5588CD24ECCC}" srcId="{321823F5-A5BA-B543-A44D-E904120C809C}" destId="{BAE1D880-C0DF-964B-B51E-05957B50A9D8}" srcOrd="1" destOrd="0" parTransId="{F4F156B9-2BAB-9943-A382-74B184AC5E1F}" sibTransId="{66036F6C-E2C8-534A-9646-E730BEBFB899}"/>
    <dgm:cxn modelId="{AD3D8E9B-9573-472E-8D9B-9D9234B7E174}" type="presOf" srcId="{3C7C6817-1465-AB46-99C7-79378E11A912}" destId="{C7518E7B-03A4-CB47-A929-E6EE4B64B219}" srcOrd="0" destOrd="0" presId="urn:microsoft.com/office/officeart/2005/8/layout/orgChart1"/>
    <dgm:cxn modelId="{F73187EE-0EB0-4E76-A089-05C88A37DDED}" type="presOf" srcId="{3C7C6817-1465-AB46-99C7-79378E11A912}" destId="{EB119427-B7A0-7640-8497-AAA7BFDF1E59}" srcOrd="1" destOrd="0" presId="urn:microsoft.com/office/officeart/2005/8/layout/orgChart1"/>
    <dgm:cxn modelId="{83AEA7C2-3181-4E1E-B900-1E758C77275E}" type="presParOf" srcId="{12F3BC7D-6579-CE4C-AC31-BFD7BE3CBE5C}" destId="{3F38F0E7-415A-0E49-821A-A793F5BE1DA5}" srcOrd="0" destOrd="0" presId="urn:microsoft.com/office/officeart/2005/8/layout/orgChart1"/>
    <dgm:cxn modelId="{E7C8E6F5-5C86-4F32-BF32-5FECD7A4E6B2}" type="presParOf" srcId="{3F38F0E7-415A-0E49-821A-A793F5BE1DA5}" destId="{195C57CD-EC5F-0242-ABC5-2F0EA2B20F73}" srcOrd="0" destOrd="0" presId="urn:microsoft.com/office/officeart/2005/8/layout/orgChart1"/>
    <dgm:cxn modelId="{6CA5F33F-3043-403B-B6F2-19C929E1EE8D}" type="presParOf" srcId="{195C57CD-EC5F-0242-ABC5-2F0EA2B20F73}" destId="{6805A2B5-5E57-A94A-9CA7-9BB16A582BD4}" srcOrd="0" destOrd="0" presId="urn:microsoft.com/office/officeart/2005/8/layout/orgChart1"/>
    <dgm:cxn modelId="{5C540C48-08BA-4E4E-A0F5-F3E6AFDC3971}" type="presParOf" srcId="{195C57CD-EC5F-0242-ABC5-2F0EA2B20F73}" destId="{EDE3B281-2717-694F-8903-76D9E91BD3D5}" srcOrd="1" destOrd="0" presId="urn:microsoft.com/office/officeart/2005/8/layout/orgChart1"/>
    <dgm:cxn modelId="{D831E81D-D346-4E49-A901-563CF4800876}" type="presParOf" srcId="{3F38F0E7-415A-0E49-821A-A793F5BE1DA5}" destId="{EB868C1B-1E66-7F43-9DF3-ABC4AF693BC5}" srcOrd="1" destOrd="0" presId="urn:microsoft.com/office/officeart/2005/8/layout/orgChart1"/>
    <dgm:cxn modelId="{A9A8A365-5FBC-4A6A-AEEC-075D8731A8F8}" type="presParOf" srcId="{EB868C1B-1E66-7F43-9DF3-ABC4AF693BC5}" destId="{A2E1ABFC-541C-2C47-84FB-BFE8E6BA3979}" srcOrd="0" destOrd="0" presId="urn:microsoft.com/office/officeart/2005/8/layout/orgChart1"/>
    <dgm:cxn modelId="{4D7FF636-7B8E-492D-87C3-033D336996F7}" type="presParOf" srcId="{EB868C1B-1E66-7F43-9DF3-ABC4AF693BC5}" destId="{6FBC061F-D4CE-0741-981D-7B38819E275D}" srcOrd="1" destOrd="0" presId="urn:microsoft.com/office/officeart/2005/8/layout/orgChart1"/>
    <dgm:cxn modelId="{22B0C743-6EDC-4D21-8F60-65E2E1DED949}" type="presParOf" srcId="{6FBC061F-D4CE-0741-981D-7B38819E275D}" destId="{E39BE282-7BEC-AB4E-9935-CCFBCE6B222E}" srcOrd="0" destOrd="0" presId="urn:microsoft.com/office/officeart/2005/8/layout/orgChart1"/>
    <dgm:cxn modelId="{040E8803-7F0E-4E81-BE6D-284268BFAF71}" type="presParOf" srcId="{E39BE282-7BEC-AB4E-9935-CCFBCE6B222E}" destId="{1EF118F8-77A1-214A-A48D-0384D929D6C2}" srcOrd="0" destOrd="0" presId="urn:microsoft.com/office/officeart/2005/8/layout/orgChart1"/>
    <dgm:cxn modelId="{2AFDC0F4-0742-4E1A-B6B6-11209A288A4F}" type="presParOf" srcId="{E39BE282-7BEC-AB4E-9935-CCFBCE6B222E}" destId="{5E4EFE2F-FBCE-9C48-BD0E-0EE32E8C3A3A}" srcOrd="1" destOrd="0" presId="urn:microsoft.com/office/officeart/2005/8/layout/orgChart1"/>
    <dgm:cxn modelId="{4D0763F7-CD70-41EC-BA10-C63EDE0E366E}" type="presParOf" srcId="{6FBC061F-D4CE-0741-981D-7B38819E275D}" destId="{63DB4E23-6422-4649-A377-2793EEC40156}" srcOrd="1" destOrd="0" presId="urn:microsoft.com/office/officeart/2005/8/layout/orgChart1"/>
    <dgm:cxn modelId="{B494140E-E8B3-4EB9-8D1E-10AE0AA1BF1B}" type="presParOf" srcId="{63DB4E23-6422-4649-A377-2793EEC40156}" destId="{37EE5B20-D7E3-A440-A40D-84C310BED02B}" srcOrd="0" destOrd="0" presId="urn:microsoft.com/office/officeart/2005/8/layout/orgChart1"/>
    <dgm:cxn modelId="{3C75420E-00A9-4683-B09B-A043C3559E5F}" type="presParOf" srcId="{63DB4E23-6422-4649-A377-2793EEC40156}" destId="{867EE948-85BE-664C-B337-AE2C24329135}" srcOrd="1" destOrd="0" presId="urn:microsoft.com/office/officeart/2005/8/layout/orgChart1"/>
    <dgm:cxn modelId="{48566796-853E-4B08-8626-399771A9C570}" type="presParOf" srcId="{867EE948-85BE-664C-B337-AE2C24329135}" destId="{0E0EC6F4-4EA8-2444-90DB-91F43829F017}" srcOrd="0" destOrd="0" presId="urn:microsoft.com/office/officeart/2005/8/layout/orgChart1"/>
    <dgm:cxn modelId="{0244EAAF-0EEB-49BF-8108-80A62CE05BAA}" type="presParOf" srcId="{0E0EC6F4-4EA8-2444-90DB-91F43829F017}" destId="{EA52C78E-0496-194C-B6B3-28F19E4A9D08}" srcOrd="0" destOrd="0" presId="urn:microsoft.com/office/officeart/2005/8/layout/orgChart1"/>
    <dgm:cxn modelId="{FEA7D994-659B-4742-8F4E-22E822FB51A7}" type="presParOf" srcId="{0E0EC6F4-4EA8-2444-90DB-91F43829F017}" destId="{B0EDC416-FA57-CB49-8A80-9F3816C60F9C}" srcOrd="1" destOrd="0" presId="urn:microsoft.com/office/officeart/2005/8/layout/orgChart1"/>
    <dgm:cxn modelId="{B4948EE1-31F5-44E8-8D83-F7D3A758CBA9}" type="presParOf" srcId="{867EE948-85BE-664C-B337-AE2C24329135}" destId="{2642E324-FDDE-3B47-9A17-D1E33744A8DB}" srcOrd="1" destOrd="0" presId="urn:microsoft.com/office/officeart/2005/8/layout/orgChart1"/>
    <dgm:cxn modelId="{3C0ABC64-210D-4D82-9F94-3480ED9CB4CF}" type="presParOf" srcId="{2642E324-FDDE-3B47-9A17-D1E33744A8DB}" destId="{8A50DE81-73D8-4E4E-B56D-996E4868A0D8}" srcOrd="0" destOrd="0" presId="urn:microsoft.com/office/officeart/2005/8/layout/orgChart1"/>
    <dgm:cxn modelId="{8279A07D-1923-434C-B261-681082DE5D87}" type="presParOf" srcId="{2642E324-FDDE-3B47-9A17-D1E33744A8DB}" destId="{F039E529-E4FC-0F42-8187-410FC7AB11F8}" srcOrd="1" destOrd="0" presId="urn:microsoft.com/office/officeart/2005/8/layout/orgChart1"/>
    <dgm:cxn modelId="{1C8C52EB-CF24-48B1-95D7-35EEA6ED2ECE}" type="presParOf" srcId="{F039E529-E4FC-0F42-8187-410FC7AB11F8}" destId="{EDFFAF67-5117-FF46-BF51-496B9DC5B202}" srcOrd="0" destOrd="0" presId="urn:microsoft.com/office/officeart/2005/8/layout/orgChart1"/>
    <dgm:cxn modelId="{AB09D19E-BD50-41E3-B08A-F8080C4892FD}" type="presParOf" srcId="{EDFFAF67-5117-FF46-BF51-496B9DC5B202}" destId="{D280619E-AC73-E14C-BAD1-39796815111A}" srcOrd="0" destOrd="0" presId="urn:microsoft.com/office/officeart/2005/8/layout/orgChart1"/>
    <dgm:cxn modelId="{3DFBC998-20BF-4648-9A9D-754375DB5C93}" type="presParOf" srcId="{EDFFAF67-5117-FF46-BF51-496B9DC5B202}" destId="{515E146E-A6C5-7645-9ABB-F452FCB87656}" srcOrd="1" destOrd="0" presId="urn:microsoft.com/office/officeart/2005/8/layout/orgChart1"/>
    <dgm:cxn modelId="{19724EF1-CBFA-487B-B263-02D2FE90B2A9}" type="presParOf" srcId="{F039E529-E4FC-0F42-8187-410FC7AB11F8}" destId="{FC3F8334-CF1D-E244-B4D2-B96B8DE29621}" srcOrd="1" destOrd="0" presId="urn:microsoft.com/office/officeart/2005/8/layout/orgChart1"/>
    <dgm:cxn modelId="{D5783971-71FB-4720-A75A-0EB357ADDDAE}" type="presParOf" srcId="{F039E529-E4FC-0F42-8187-410FC7AB11F8}" destId="{CB5828D7-B165-F545-ADB4-88B12AD91659}" srcOrd="2" destOrd="0" presId="urn:microsoft.com/office/officeart/2005/8/layout/orgChart1"/>
    <dgm:cxn modelId="{D84EA125-60BE-4555-8DC8-C92EF7BB3729}" type="presParOf" srcId="{2642E324-FDDE-3B47-9A17-D1E33744A8DB}" destId="{328A16C9-40E8-064E-8C05-73F812D65C8C}" srcOrd="2" destOrd="0" presId="urn:microsoft.com/office/officeart/2005/8/layout/orgChart1"/>
    <dgm:cxn modelId="{D0351626-D422-47C9-A0D5-88F68A0CDE13}" type="presParOf" srcId="{2642E324-FDDE-3B47-9A17-D1E33744A8DB}" destId="{7756E8DB-2BC3-D34B-A22F-21C5338D8A7F}" srcOrd="3" destOrd="0" presId="urn:microsoft.com/office/officeart/2005/8/layout/orgChart1"/>
    <dgm:cxn modelId="{69336EA1-A8E4-4939-B53A-57BD1F99EDD8}" type="presParOf" srcId="{7756E8DB-2BC3-D34B-A22F-21C5338D8A7F}" destId="{A63D8E30-6282-154B-A88B-D63BD838FF08}" srcOrd="0" destOrd="0" presId="urn:microsoft.com/office/officeart/2005/8/layout/orgChart1"/>
    <dgm:cxn modelId="{4E99B6EA-03A0-4DB4-8B65-BAAB549F7757}" type="presParOf" srcId="{A63D8E30-6282-154B-A88B-D63BD838FF08}" destId="{F23D2F8A-40D3-C945-946F-3E2B25243D75}" srcOrd="0" destOrd="0" presId="urn:microsoft.com/office/officeart/2005/8/layout/orgChart1"/>
    <dgm:cxn modelId="{F5D06976-F026-4CB9-A336-3C83B7ECE1C3}" type="presParOf" srcId="{A63D8E30-6282-154B-A88B-D63BD838FF08}" destId="{E4765A27-C23E-8247-8828-B84828DE7A0D}" srcOrd="1" destOrd="0" presId="urn:microsoft.com/office/officeart/2005/8/layout/orgChart1"/>
    <dgm:cxn modelId="{29C80B48-1CE7-4D2A-AB87-5C123E26A219}" type="presParOf" srcId="{7756E8DB-2BC3-D34B-A22F-21C5338D8A7F}" destId="{7784CC92-5648-9A44-BC54-A5132F2F3870}" srcOrd="1" destOrd="0" presId="urn:microsoft.com/office/officeart/2005/8/layout/orgChart1"/>
    <dgm:cxn modelId="{0CAB9D2F-682B-408D-8A06-879043AA37DA}" type="presParOf" srcId="{7756E8DB-2BC3-D34B-A22F-21C5338D8A7F}" destId="{2201D286-A9ED-6B40-B4D9-98103797FCA9}" srcOrd="2" destOrd="0" presId="urn:microsoft.com/office/officeart/2005/8/layout/orgChart1"/>
    <dgm:cxn modelId="{42A8495E-6D9F-474C-8F50-21280A49D53D}" type="presParOf" srcId="{2642E324-FDDE-3B47-9A17-D1E33744A8DB}" destId="{93275866-F97E-C240-B533-F8EE77DF04BE}" srcOrd="4" destOrd="0" presId="urn:microsoft.com/office/officeart/2005/8/layout/orgChart1"/>
    <dgm:cxn modelId="{3D40D6FD-BA22-4D35-8D91-0D1DD5B47D4F}" type="presParOf" srcId="{2642E324-FDDE-3B47-9A17-D1E33744A8DB}" destId="{35AD621B-D6DD-6E40-B13C-EDE05C993779}" srcOrd="5" destOrd="0" presId="urn:microsoft.com/office/officeart/2005/8/layout/orgChart1"/>
    <dgm:cxn modelId="{B6E02F20-59F9-4F28-8561-B17539FC9432}" type="presParOf" srcId="{35AD621B-D6DD-6E40-B13C-EDE05C993779}" destId="{C481CA43-2B82-6546-A57D-D2BEE353A980}" srcOrd="0" destOrd="0" presId="urn:microsoft.com/office/officeart/2005/8/layout/orgChart1"/>
    <dgm:cxn modelId="{B9A5A641-172A-420B-AB0C-5E9FB60B77C2}" type="presParOf" srcId="{C481CA43-2B82-6546-A57D-D2BEE353A980}" destId="{B66EF001-B409-C24B-A0C3-65353565E49E}" srcOrd="0" destOrd="0" presId="urn:microsoft.com/office/officeart/2005/8/layout/orgChart1"/>
    <dgm:cxn modelId="{F217EADE-F75F-466A-A890-2D7567569EB4}" type="presParOf" srcId="{C481CA43-2B82-6546-A57D-D2BEE353A980}" destId="{AD155C2E-A5DE-C34A-BA1D-ACBEB21DE483}" srcOrd="1" destOrd="0" presId="urn:microsoft.com/office/officeart/2005/8/layout/orgChart1"/>
    <dgm:cxn modelId="{2AA3A213-CD65-4441-A0D0-20A14FDBD094}" type="presParOf" srcId="{35AD621B-D6DD-6E40-B13C-EDE05C993779}" destId="{3A9B5CFB-2880-0A40-9866-794A624806A8}" srcOrd="1" destOrd="0" presId="urn:microsoft.com/office/officeart/2005/8/layout/orgChart1"/>
    <dgm:cxn modelId="{316FC60C-21B8-43DE-A339-736739FE80B4}" type="presParOf" srcId="{35AD621B-D6DD-6E40-B13C-EDE05C993779}" destId="{BE196EF1-09E8-5241-8635-0E2EF663D9CC}" srcOrd="2" destOrd="0" presId="urn:microsoft.com/office/officeart/2005/8/layout/orgChart1"/>
    <dgm:cxn modelId="{B12B81FD-6F69-4B48-BF48-9D8CA674BA49}" type="presParOf" srcId="{2642E324-FDDE-3B47-9A17-D1E33744A8DB}" destId="{C8021F57-0B47-A14E-AEB5-180D77CCF546}" srcOrd="6" destOrd="0" presId="urn:microsoft.com/office/officeart/2005/8/layout/orgChart1"/>
    <dgm:cxn modelId="{956A3A10-52F4-4696-821F-7412FF087A31}" type="presParOf" srcId="{2642E324-FDDE-3B47-9A17-D1E33744A8DB}" destId="{77DBF548-ED34-5E42-B569-E4616DD67146}" srcOrd="7" destOrd="0" presId="urn:microsoft.com/office/officeart/2005/8/layout/orgChart1"/>
    <dgm:cxn modelId="{E90442CB-4994-4C4E-B134-9E8939183DEA}" type="presParOf" srcId="{77DBF548-ED34-5E42-B569-E4616DD67146}" destId="{DFAA7BA6-6081-7F4E-B820-684AC840EEF7}" srcOrd="0" destOrd="0" presId="urn:microsoft.com/office/officeart/2005/8/layout/orgChart1"/>
    <dgm:cxn modelId="{107C4232-8942-4B09-844E-5EFAA0D36F2F}" type="presParOf" srcId="{DFAA7BA6-6081-7F4E-B820-684AC840EEF7}" destId="{C7518E7B-03A4-CB47-A929-E6EE4B64B219}" srcOrd="0" destOrd="0" presId="urn:microsoft.com/office/officeart/2005/8/layout/orgChart1"/>
    <dgm:cxn modelId="{FA1F689B-5878-4308-8484-DF0B1B47FECB}" type="presParOf" srcId="{DFAA7BA6-6081-7F4E-B820-684AC840EEF7}" destId="{EB119427-B7A0-7640-8497-AAA7BFDF1E59}" srcOrd="1" destOrd="0" presId="urn:microsoft.com/office/officeart/2005/8/layout/orgChart1"/>
    <dgm:cxn modelId="{ABFB0ED9-9A0A-428F-A086-557219F0CFBD}" type="presParOf" srcId="{77DBF548-ED34-5E42-B569-E4616DD67146}" destId="{0EB19B71-D615-2F44-AC59-7F50EBB2FDF5}" srcOrd="1" destOrd="0" presId="urn:microsoft.com/office/officeart/2005/8/layout/orgChart1"/>
    <dgm:cxn modelId="{7C6F4A62-B085-4E20-9C68-FA3A85391361}" type="presParOf" srcId="{77DBF548-ED34-5E42-B569-E4616DD67146}" destId="{D9CBFC7C-996F-6F40-B0DD-0D7ACAB7FB60}" srcOrd="2" destOrd="0" presId="urn:microsoft.com/office/officeart/2005/8/layout/orgChart1"/>
    <dgm:cxn modelId="{5D5429C9-839C-434E-8CCD-71A51FF1F22E}" type="presParOf" srcId="{867EE948-85BE-664C-B337-AE2C24329135}" destId="{328F6963-F9E5-BB44-B582-E07B068DFEBB}" srcOrd="2" destOrd="0" presId="urn:microsoft.com/office/officeart/2005/8/layout/orgChart1"/>
    <dgm:cxn modelId="{ED00D23A-D12B-41C8-ADAF-39F3BCAEAF12}" type="presParOf" srcId="{63DB4E23-6422-4649-A377-2793EEC40156}" destId="{F1BF28CE-4190-7340-A878-633CA82707AC}" srcOrd="2" destOrd="0" presId="urn:microsoft.com/office/officeart/2005/8/layout/orgChart1"/>
    <dgm:cxn modelId="{15A428A7-51F6-42A6-8BD4-DB658A29B1C7}" type="presParOf" srcId="{63DB4E23-6422-4649-A377-2793EEC40156}" destId="{F936244C-EDD0-5A4F-9D6B-0FC1A52DD411}" srcOrd="3" destOrd="0" presId="urn:microsoft.com/office/officeart/2005/8/layout/orgChart1"/>
    <dgm:cxn modelId="{DDD47D9D-C5E0-4AAE-A4E5-C8BBD7AC1DB2}" type="presParOf" srcId="{F936244C-EDD0-5A4F-9D6B-0FC1A52DD411}" destId="{178AB79D-026D-3B4C-815F-3580D79542F1}" srcOrd="0" destOrd="0" presId="urn:microsoft.com/office/officeart/2005/8/layout/orgChart1"/>
    <dgm:cxn modelId="{0F126B1A-5C22-4675-A7AB-1B9EB101DB2F}" type="presParOf" srcId="{178AB79D-026D-3B4C-815F-3580D79542F1}" destId="{2D59CA23-F294-F446-9F12-8228911719FC}" srcOrd="0" destOrd="0" presId="urn:microsoft.com/office/officeart/2005/8/layout/orgChart1"/>
    <dgm:cxn modelId="{00F8AB3C-BAB3-4AC9-9EB6-6753DDD0B00F}" type="presParOf" srcId="{178AB79D-026D-3B4C-815F-3580D79542F1}" destId="{1144BB08-42AA-7247-8F33-2883AE72905F}" srcOrd="1" destOrd="0" presId="urn:microsoft.com/office/officeart/2005/8/layout/orgChart1"/>
    <dgm:cxn modelId="{43CBFD7C-0D9D-4308-9BBF-7B461680D036}" type="presParOf" srcId="{F936244C-EDD0-5A4F-9D6B-0FC1A52DD411}" destId="{C6B9FA57-FB91-AB4C-8231-65B8F005886D}" srcOrd="1" destOrd="0" presId="urn:microsoft.com/office/officeart/2005/8/layout/orgChart1"/>
    <dgm:cxn modelId="{5ACC0291-9359-45BA-91DC-54B526B16C06}" type="presParOf" srcId="{C6B9FA57-FB91-AB4C-8231-65B8F005886D}" destId="{797C1A4A-0522-884F-BD38-5FA7558E3702}" srcOrd="0" destOrd="0" presId="urn:microsoft.com/office/officeart/2005/8/layout/orgChart1"/>
    <dgm:cxn modelId="{9CB7EC2D-D72D-4839-B770-9C98FD7715A8}" type="presParOf" srcId="{C6B9FA57-FB91-AB4C-8231-65B8F005886D}" destId="{6EA809AE-EE0D-E44E-9A16-575BD161BB60}" srcOrd="1" destOrd="0" presId="urn:microsoft.com/office/officeart/2005/8/layout/orgChart1"/>
    <dgm:cxn modelId="{0A856713-96A4-4311-9909-6CDD9CCF0DA5}" type="presParOf" srcId="{6EA809AE-EE0D-E44E-9A16-575BD161BB60}" destId="{3E02CD90-5143-B04F-997A-A13B1B260AC9}" srcOrd="0" destOrd="0" presId="urn:microsoft.com/office/officeart/2005/8/layout/orgChart1"/>
    <dgm:cxn modelId="{F99677AF-018A-4D66-B39F-73131CFC050B}" type="presParOf" srcId="{3E02CD90-5143-B04F-997A-A13B1B260AC9}" destId="{5AAA2FFB-CF64-0C4F-9AB5-421388F17D56}" srcOrd="0" destOrd="0" presId="urn:microsoft.com/office/officeart/2005/8/layout/orgChart1"/>
    <dgm:cxn modelId="{15006092-3694-45EF-87F4-68A0F017444F}" type="presParOf" srcId="{3E02CD90-5143-B04F-997A-A13B1B260AC9}" destId="{B9BD932A-5A12-A64B-AD0D-85B40957D034}" srcOrd="1" destOrd="0" presId="urn:microsoft.com/office/officeart/2005/8/layout/orgChart1"/>
    <dgm:cxn modelId="{A6290AD2-9473-4E94-83B1-F50F8766E836}" type="presParOf" srcId="{6EA809AE-EE0D-E44E-9A16-575BD161BB60}" destId="{B11FCE1E-F161-0745-9CF2-4020715DE70F}" srcOrd="1" destOrd="0" presId="urn:microsoft.com/office/officeart/2005/8/layout/orgChart1"/>
    <dgm:cxn modelId="{05E02D4C-42CD-4925-848A-9C97A2E6C7CF}" type="presParOf" srcId="{6EA809AE-EE0D-E44E-9A16-575BD161BB60}" destId="{F06135B5-FE5C-9E4D-A073-E97DC35D4C9E}" srcOrd="2" destOrd="0" presId="urn:microsoft.com/office/officeart/2005/8/layout/orgChart1"/>
    <dgm:cxn modelId="{85213E55-C461-4E67-91F4-00C829EE4DE8}" type="presParOf" srcId="{F936244C-EDD0-5A4F-9D6B-0FC1A52DD411}" destId="{A78EB2DB-19C5-3443-B111-B38762016532}" srcOrd="2" destOrd="0" presId="urn:microsoft.com/office/officeart/2005/8/layout/orgChart1"/>
    <dgm:cxn modelId="{95B156D3-1239-48A8-8397-D0140923FDEE}" type="presParOf" srcId="{6FBC061F-D4CE-0741-981D-7B38819E275D}" destId="{EE9944CB-6CA7-714A-9CEA-0F9B59DDD23C}" srcOrd="2" destOrd="0" presId="urn:microsoft.com/office/officeart/2005/8/layout/orgChart1"/>
    <dgm:cxn modelId="{F3F4A8E4-B6E9-4EB7-A4F6-35440C022E68}" type="presParOf" srcId="{EB868C1B-1E66-7F43-9DF3-ABC4AF693BC5}" destId="{35388C98-41B2-B54B-BFC8-DECDEFD87569}" srcOrd="2" destOrd="0" presId="urn:microsoft.com/office/officeart/2005/8/layout/orgChart1"/>
    <dgm:cxn modelId="{8DE0DF5D-93FE-4EE9-8C76-CDF4F5475BDA}" type="presParOf" srcId="{EB868C1B-1E66-7F43-9DF3-ABC4AF693BC5}" destId="{DF701D5B-D20F-1C47-ADAE-1CD5D3C1DB8E}" srcOrd="3" destOrd="0" presId="urn:microsoft.com/office/officeart/2005/8/layout/orgChart1"/>
    <dgm:cxn modelId="{C477BEB1-CFA3-4713-B632-70BCA03A1AC1}" type="presParOf" srcId="{DF701D5B-D20F-1C47-ADAE-1CD5D3C1DB8E}" destId="{1205DA1B-54AE-9340-97D6-8D78ABA96AE6}" srcOrd="0" destOrd="0" presId="urn:microsoft.com/office/officeart/2005/8/layout/orgChart1"/>
    <dgm:cxn modelId="{2C194DBC-F431-4BF8-BED0-E371D96FE539}" type="presParOf" srcId="{1205DA1B-54AE-9340-97D6-8D78ABA96AE6}" destId="{DBF80B5C-660E-334D-9DDB-113C9EBA0928}" srcOrd="0" destOrd="0" presId="urn:microsoft.com/office/officeart/2005/8/layout/orgChart1"/>
    <dgm:cxn modelId="{AB70F75C-E5F1-4479-87C1-B7751BA96C11}" type="presParOf" srcId="{1205DA1B-54AE-9340-97D6-8D78ABA96AE6}" destId="{AC4D4E0C-651B-D04B-9DC9-3BD61682D398}" srcOrd="1" destOrd="0" presId="urn:microsoft.com/office/officeart/2005/8/layout/orgChart1"/>
    <dgm:cxn modelId="{EDFD3642-E79B-4FB8-9E61-338A8E3FFDBF}" type="presParOf" srcId="{DF701D5B-D20F-1C47-ADAE-1CD5D3C1DB8E}" destId="{43801EBE-FCD0-5F46-8E8B-EC85E78B1AF3}" srcOrd="1" destOrd="0" presId="urn:microsoft.com/office/officeart/2005/8/layout/orgChart1"/>
    <dgm:cxn modelId="{DC160D3A-A05A-4A21-ADC2-CC9659579E45}" type="presParOf" srcId="{43801EBE-FCD0-5F46-8E8B-EC85E78B1AF3}" destId="{588EF371-5C86-4747-8278-8FB7DE76457B}" srcOrd="0" destOrd="0" presId="urn:microsoft.com/office/officeart/2005/8/layout/orgChart1"/>
    <dgm:cxn modelId="{2C6E4267-4FCA-4EB1-9A0B-19EEBEF404DF}" type="presParOf" srcId="{43801EBE-FCD0-5F46-8E8B-EC85E78B1AF3}" destId="{236AC176-7588-D144-B2A0-D97F37DD52FC}" srcOrd="1" destOrd="0" presId="urn:microsoft.com/office/officeart/2005/8/layout/orgChart1"/>
    <dgm:cxn modelId="{094BE23E-5BEE-4747-86D6-4FF63F293F6D}" type="presParOf" srcId="{236AC176-7588-D144-B2A0-D97F37DD52FC}" destId="{8736A2EA-35F6-4644-A8DA-9896AC97C6C1}" srcOrd="0" destOrd="0" presId="urn:microsoft.com/office/officeart/2005/8/layout/orgChart1"/>
    <dgm:cxn modelId="{E9FC9911-1345-4867-A48E-94799FFBD128}" type="presParOf" srcId="{8736A2EA-35F6-4644-A8DA-9896AC97C6C1}" destId="{75CA3D9D-E9B5-9842-A2A3-4FD19E991AC0}" srcOrd="0" destOrd="0" presId="urn:microsoft.com/office/officeart/2005/8/layout/orgChart1"/>
    <dgm:cxn modelId="{648F483D-5294-47F3-A90A-B1B8AA29D072}" type="presParOf" srcId="{8736A2EA-35F6-4644-A8DA-9896AC97C6C1}" destId="{A0E3AC43-B18A-864E-822A-09B4D97FBA85}" srcOrd="1" destOrd="0" presId="urn:microsoft.com/office/officeart/2005/8/layout/orgChart1"/>
    <dgm:cxn modelId="{2CB21E18-A6A1-4C7B-8BE8-CF7419198FD9}" type="presParOf" srcId="{236AC176-7588-D144-B2A0-D97F37DD52FC}" destId="{64D3CA0A-CA84-8E41-B8C4-A558D7CDED52}" srcOrd="1" destOrd="0" presId="urn:microsoft.com/office/officeart/2005/8/layout/orgChart1"/>
    <dgm:cxn modelId="{42D48686-D7E6-4911-98F0-F497DFDD495B}" type="presParOf" srcId="{64D3CA0A-CA84-8E41-B8C4-A558D7CDED52}" destId="{9F4660BD-2B27-E342-8EAB-CE05482A79BF}" srcOrd="0" destOrd="0" presId="urn:microsoft.com/office/officeart/2005/8/layout/orgChart1"/>
    <dgm:cxn modelId="{29256C8F-A3DF-4184-B04C-0EBC90B26D33}" type="presParOf" srcId="{64D3CA0A-CA84-8E41-B8C4-A558D7CDED52}" destId="{702E2D2F-73FF-BC45-96EB-A2CB9FCC916D}" srcOrd="1" destOrd="0" presId="urn:microsoft.com/office/officeart/2005/8/layout/orgChart1"/>
    <dgm:cxn modelId="{E2CD7B6A-2DD9-42C9-9B36-8F59A5221860}" type="presParOf" srcId="{702E2D2F-73FF-BC45-96EB-A2CB9FCC916D}" destId="{C388C8A8-16BC-4546-B036-0307967A6391}" srcOrd="0" destOrd="0" presId="urn:microsoft.com/office/officeart/2005/8/layout/orgChart1"/>
    <dgm:cxn modelId="{55FA4A54-7B4F-43E4-878E-A4B34CA5294C}" type="presParOf" srcId="{C388C8A8-16BC-4546-B036-0307967A6391}" destId="{DCC0F10E-64F9-484F-9A09-0C2DD78246A0}" srcOrd="0" destOrd="0" presId="urn:microsoft.com/office/officeart/2005/8/layout/orgChart1"/>
    <dgm:cxn modelId="{004E350B-31D7-49CB-B4F8-EB2C9BD44C70}" type="presParOf" srcId="{C388C8A8-16BC-4546-B036-0307967A6391}" destId="{311FEBA5-82A2-E849-8DC5-601F43807ED6}" srcOrd="1" destOrd="0" presId="urn:microsoft.com/office/officeart/2005/8/layout/orgChart1"/>
    <dgm:cxn modelId="{4A2E9033-4084-41A8-A19B-6C48E8411919}" type="presParOf" srcId="{702E2D2F-73FF-BC45-96EB-A2CB9FCC916D}" destId="{D5E6348E-D190-204C-BC91-DE29EA94E078}" srcOrd="1" destOrd="0" presId="urn:microsoft.com/office/officeart/2005/8/layout/orgChart1"/>
    <dgm:cxn modelId="{7352D8C9-522C-4AA0-98F0-F5A0790D59FC}" type="presParOf" srcId="{702E2D2F-73FF-BC45-96EB-A2CB9FCC916D}" destId="{7465952F-50BD-0B48-BE7E-81B1E8A4BA0C}" srcOrd="2" destOrd="0" presId="urn:microsoft.com/office/officeart/2005/8/layout/orgChart1"/>
    <dgm:cxn modelId="{B4EE08F3-E64E-4DB8-A5D6-4B34E3B7A5FD}" type="presParOf" srcId="{236AC176-7588-D144-B2A0-D97F37DD52FC}" destId="{285247E9-39F1-2444-A8C6-3CA4A0F37F87}" srcOrd="2" destOrd="0" presId="urn:microsoft.com/office/officeart/2005/8/layout/orgChart1"/>
    <dgm:cxn modelId="{31FDD601-8CC5-4B4E-B30A-C03FF0C7C78C}" type="presParOf" srcId="{43801EBE-FCD0-5F46-8E8B-EC85E78B1AF3}" destId="{6488B80D-150A-144C-8826-BCCCCE43E345}" srcOrd="2" destOrd="0" presId="urn:microsoft.com/office/officeart/2005/8/layout/orgChart1"/>
    <dgm:cxn modelId="{2F6DE482-323D-4884-A7B0-4F7EB8E41A50}" type="presParOf" srcId="{43801EBE-FCD0-5F46-8E8B-EC85E78B1AF3}" destId="{09C39A09-07F3-AC49-95F0-C4AD577917D0}" srcOrd="3" destOrd="0" presId="urn:microsoft.com/office/officeart/2005/8/layout/orgChart1"/>
    <dgm:cxn modelId="{AE76720F-7D30-4888-8E43-1F285A7BFA6D}" type="presParOf" srcId="{09C39A09-07F3-AC49-95F0-C4AD577917D0}" destId="{4F53131C-69C5-DF49-AA50-3CED8461E0D8}" srcOrd="0" destOrd="0" presId="urn:microsoft.com/office/officeart/2005/8/layout/orgChart1"/>
    <dgm:cxn modelId="{E6B4E70E-1CF4-4D75-8EAD-C8F98833E9D0}" type="presParOf" srcId="{4F53131C-69C5-DF49-AA50-3CED8461E0D8}" destId="{455EAE97-A10D-7E4E-B79B-71A4BB7245AA}" srcOrd="0" destOrd="0" presId="urn:microsoft.com/office/officeart/2005/8/layout/orgChart1"/>
    <dgm:cxn modelId="{178386E1-2F15-42EC-B368-98A51C2E9045}" type="presParOf" srcId="{4F53131C-69C5-DF49-AA50-3CED8461E0D8}" destId="{E475DFE7-8ECA-D44C-848E-270F021F51D7}" srcOrd="1" destOrd="0" presId="urn:microsoft.com/office/officeart/2005/8/layout/orgChart1"/>
    <dgm:cxn modelId="{D3AC833E-7E20-488E-A212-A455E784AA0C}" type="presParOf" srcId="{09C39A09-07F3-AC49-95F0-C4AD577917D0}" destId="{292B85C9-D489-BF44-B10E-4BFF96D467AC}" srcOrd="1" destOrd="0" presId="urn:microsoft.com/office/officeart/2005/8/layout/orgChart1"/>
    <dgm:cxn modelId="{C19D0E59-0CFA-4B61-A876-E75BFEBB6D86}" type="presParOf" srcId="{292B85C9-D489-BF44-B10E-4BFF96D467AC}" destId="{3ACBCC2E-D675-3944-87A3-F2E0E20C0143}" srcOrd="0" destOrd="0" presId="urn:microsoft.com/office/officeart/2005/8/layout/orgChart1"/>
    <dgm:cxn modelId="{215C1DA3-F019-4078-9CA9-FB74E3EFCC24}" type="presParOf" srcId="{292B85C9-D489-BF44-B10E-4BFF96D467AC}" destId="{C1BFC118-5349-8845-AE5C-9AFAFC65116A}" srcOrd="1" destOrd="0" presId="urn:microsoft.com/office/officeart/2005/8/layout/orgChart1"/>
    <dgm:cxn modelId="{B725D6F6-69DA-4B58-A5AD-8A0C537EAC70}" type="presParOf" srcId="{C1BFC118-5349-8845-AE5C-9AFAFC65116A}" destId="{9C0D888E-AAAB-054A-9608-AE5AF56DED19}" srcOrd="0" destOrd="0" presId="urn:microsoft.com/office/officeart/2005/8/layout/orgChart1"/>
    <dgm:cxn modelId="{A4E89DD5-5D4E-42E2-8F52-B19057386FF9}" type="presParOf" srcId="{9C0D888E-AAAB-054A-9608-AE5AF56DED19}" destId="{D8B05AF5-0BD3-6745-9371-8C25F446BA91}" srcOrd="0" destOrd="0" presId="urn:microsoft.com/office/officeart/2005/8/layout/orgChart1"/>
    <dgm:cxn modelId="{BC8693C3-EB39-4345-BBDB-49EE6537E46D}" type="presParOf" srcId="{9C0D888E-AAAB-054A-9608-AE5AF56DED19}" destId="{E22ABFE4-6424-CE48-98F5-6865EAAB9A3E}" srcOrd="1" destOrd="0" presId="urn:microsoft.com/office/officeart/2005/8/layout/orgChart1"/>
    <dgm:cxn modelId="{9BD4EA23-B848-4DD8-A604-5BF01B408369}" type="presParOf" srcId="{C1BFC118-5349-8845-AE5C-9AFAFC65116A}" destId="{00E07547-80EA-7646-9089-5DBBE6E83EF8}" srcOrd="1" destOrd="0" presId="urn:microsoft.com/office/officeart/2005/8/layout/orgChart1"/>
    <dgm:cxn modelId="{2297B1DB-462B-464B-BAFF-069C8ABA2300}" type="presParOf" srcId="{C1BFC118-5349-8845-AE5C-9AFAFC65116A}" destId="{142B478B-C089-A844-8B9A-4C67D77D197D}" srcOrd="2" destOrd="0" presId="urn:microsoft.com/office/officeart/2005/8/layout/orgChart1"/>
    <dgm:cxn modelId="{5025E61E-C784-4749-86F0-31545BEF3A54}" type="presParOf" srcId="{292B85C9-D489-BF44-B10E-4BFF96D467AC}" destId="{D87E311F-EEAE-0C49-8585-1EBF8006F13C}" srcOrd="2" destOrd="0" presId="urn:microsoft.com/office/officeart/2005/8/layout/orgChart1"/>
    <dgm:cxn modelId="{E3B11D23-CE6D-4350-817E-F8A5810C2E70}" type="presParOf" srcId="{292B85C9-D489-BF44-B10E-4BFF96D467AC}" destId="{F695B756-BA51-5845-AC44-217EC4B1A499}" srcOrd="3" destOrd="0" presId="urn:microsoft.com/office/officeart/2005/8/layout/orgChart1"/>
    <dgm:cxn modelId="{421401FC-737C-45F1-90AC-B9A4DCE56188}" type="presParOf" srcId="{F695B756-BA51-5845-AC44-217EC4B1A499}" destId="{3426DB37-69FF-8B41-9F4B-BB50246ABAB9}" srcOrd="0" destOrd="0" presId="urn:microsoft.com/office/officeart/2005/8/layout/orgChart1"/>
    <dgm:cxn modelId="{AD7397C4-5525-4F2F-B22B-954BA5BDA293}" type="presParOf" srcId="{3426DB37-69FF-8B41-9F4B-BB50246ABAB9}" destId="{A687E852-0A28-DD40-A753-E6B30F797824}" srcOrd="0" destOrd="0" presId="urn:microsoft.com/office/officeart/2005/8/layout/orgChart1"/>
    <dgm:cxn modelId="{01E74E76-8F4D-4F99-97C3-E063DE8A41C2}" type="presParOf" srcId="{3426DB37-69FF-8B41-9F4B-BB50246ABAB9}" destId="{E212D6B9-99FD-4248-B514-824F4E16A119}" srcOrd="1" destOrd="0" presId="urn:microsoft.com/office/officeart/2005/8/layout/orgChart1"/>
    <dgm:cxn modelId="{1D3286CE-E4F3-41BA-92BE-51ABF3999615}" type="presParOf" srcId="{F695B756-BA51-5845-AC44-217EC4B1A499}" destId="{8DC6FE71-A959-8C4D-9D38-8AFFCB4E3586}" srcOrd="1" destOrd="0" presId="urn:microsoft.com/office/officeart/2005/8/layout/orgChart1"/>
    <dgm:cxn modelId="{F5EAC445-8313-4512-ABBC-98BB4EB2F742}" type="presParOf" srcId="{F695B756-BA51-5845-AC44-217EC4B1A499}" destId="{5E350BB3-F019-204E-AE8F-E52D2A088B5A}" srcOrd="2" destOrd="0" presId="urn:microsoft.com/office/officeart/2005/8/layout/orgChart1"/>
    <dgm:cxn modelId="{36E691A6-ECB9-494F-A317-13B2CF3F2122}" type="presParOf" srcId="{292B85C9-D489-BF44-B10E-4BFF96D467AC}" destId="{D450B3A7-DFDA-A246-820A-EA353A18E8CF}" srcOrd="4" destOrd="0" presId="urn:microsoft.com/office/officeart/2005/8/layout/orgChart1"/>
    <dgm:cxn modelId="{83A15662-33F2-4818-AA5E-B9EAA6F6BA85}" type="presParOf" srcId="{292B85C9-D489-BF44-B10E-4BFF96D467AC}" destId="{A8D7EBF3-5568-934D-AB33-0AD79024C07E}" srcOrd="5" destOrd="0" presId="urn:microsoft.com/office/officeart/2005/8/layout/orgChart1"/>
    <dgm:cxn modelId="{55D84EE6-FF6F-40D7-B24C-647DCFF63ED0}" type="presParOf" srcId="{A8D7EBF3-5568-934D-AB33-0AD79024C07E}" destId="{4F6712F2-8841-BE45-BE3C-A1077A5F08AE}" srcOrd="0" destOrd="0" presId="urn:microsoft.com/office/officeart/2005/8/layout/orgChart1"/>
    <dgm:cxn modelId="{8A5EDACA-1D65-4249-985C-BDAB36AAA89F}" type="presParOf" srcId="{4F6712F2-8841-BE45-BE3C-A1077A5F08AE}" destId="{7BDEA88F-DAB5-C04A-BF21-CAF0ACBFC5C8}" srcOrd="0" destOrd="0" presId="urn:microsoft.com/office/officeart/2005/8/layout/orgChart1"/>
    <dgm:cxn modelId="{D3E3FB7F-0FBE-47BC-84FA-9EE02162FFF2}" type="presParOf" srcId="{4F6712F2-8841-BE45-BE3C-A1077A5F08AE}" destId="{CBE3CE8A-696A-BA46-829B-611E1FC3495F}" srcOrd="1" destOrd="0" presId="urn:microsoft.com/office/officeart/2005/8/layout/orgChart1"/>
    <dgm:cxn modelId="{65CF4047-7538-4E52-A481-D6145CBCB0BF}" type="presParOf" srcId="{A8D7EBF3-5568-934D-AB33-0AD79024C07E}" destId="{980970AC-CE69-6640-9FCA-C028163E5F97}" srcOrd="1" destOrd="0" presId="urn:microsoft.com/office/officeart/2005/8/layout/orgChart1"/>
    <dgm:cxn modelId="{6AC24210-9ED1-4318-8A0E-CE30847B66F5}" type="presParOf" srcId="{A8D7EBF3-5568-934D-AB33-0AD79024C07E}" destId="{BF3F9733-58D0-1043-AB54-2DE928445E29}" srcOrd="2" destOrd="0" presId="urn:microsoft.com/office/officeart/2005/8/layout/orgChart1"/>
    <dgm:cxn modelId="{3D51C2ED-491A-40D2-BE3F-EC7EC9B91EDD}" type="presParOf" srcId="{09C39A09-07F3-AC49-95F0-C4AD577917D0}" destId="{4BBFC79C-140E-C445-8122-1EBB02696159}" srcOrd="2" destOrd="0" presId="urn:microsoft.com/office/officeart/2005/8/layout/orgChart1"/>
    <dgm:cxn modelId="{4B0A0C2D-D3FB-4BFF-A5A1-F226A61151AD}" type="presParOf" srcId="{DF701D5B-D20F-1C47-ADAE-1CD5D3C1DB8E}" destId="{291E9C06-2D0B-FF40-B68C-819D5D6414D8}" srcOrd="2" destOrd="0" presId="urn:microsoft.com/office/officeart/2005/8/layout/orgChart1"/>
    <dgm:cxn modelId="{B9660295-8C1C-43BA-B2B5-63EBC6A4AC01}" type="presParOf" srcId="{3F38F0E7-415A-0E49-821A-A793F5BE1DA5}" destId="{A56C2818-5B6A-584A-9D60-4D2D541FF399}" srcOrd="2" destOrd="0" presId="urn:microsoft.com/office/officeart/2005/8/layout/orgChart1"/>
  </dgm:cxnLst>
  <dgm:bg>
    <a:noFill/>
  </dgm:bg>
  <dgm:whole>
    <a:ln w="31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0B3A7-DFDA-A246-820A-EA353A18E8CF}">
      <dsp:nvSpPr>
        <dsp:cNvPr id="0" name=""/>
        <dsp:cNvSpPr/>
      </dsp:nvSpPr>
      <dsp:spPr>
        <a:xfrm>
          <a:off x="4395853" y="1751216"/>
          <a:ext cx="147376" cy="190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460"/>
              </a:lnTo>
              <a:lnTo>
                <a:pt x="147376" y="190746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E311F-EEAE-0C49-8585-1EBF8006F13C}">
      <dsp:nvSpPr>
        <dsp:cNvPr id="0" name=""/>
        <dsp:cNvSpPr/>
      </dsp:nvSpPr>
      <dsp:spPr>
        <a:xfrm>
          <a:off x="4395853" y="1751216"/>
          <a:ext cx="147376" cy="11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594"/>
              </a:lnTo>
              <a:lnTo>
                <a:pt x="147376" y="11695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BCC2E-D675-3944-87A3-F2E0E20C0143}">
      <dsp:nvSpPr>
        <dsp:cNvPr id="0" name=""/>
        <dsp:cNvSpPr/>
      </dsp:nvSpPr>
      <dsp:spPr>
        <a:xfrm>
          <a:off x="4395853" y="1751216"/>
          <a:ext cx="147376" cy="478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179"/>
              </a:lnTo>
              <a:lnTo>
                <a:pt x="147376" y="4781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8B80D-150A-144C-8826-BCCCCE43E345}">
      <dsp:nvSpPr>
        <dsp:cNvPr id="0" name=""/>
        <dsp:cNvSpPr/>
      </dsp:nvSpPr>
      <dsp:spPr>
        <a:xfrm>
          <a:off x="4139515" y="1201469"/>
          <a:ext cx="649341" cy="16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00"/>
              </a:lnTo>
              <a:lnTo>
                <a:pt x="649341" y="81300"/>
              </a:lnTo>
              <a:lnTo>
                <a:pt x="649341" y="162601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9F4660BD-2B27-E342-8EAB-CE05482A79BF}">
      <dsp:nvSpPr>
        <dsp:cNvPr id="0" name=""/>
        <dsp:cNvSpPr/>
      </dsp:nvSpPr>
      <dsp:spPr>
        <a:xfrm>
          <a:off x="3097171" y="1751216"/>
          <a:ext cx="117256" cy="5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676"/>
              </a:lnTo>
              <a:lnTo>
                <a:pt x="117256" y="58767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F371-5C86-4747-8278-8FB7DE76457B}">
      <dsp:nvSpPr>
        <dsp:cNvPr id="0" name=""/>
        <dsp:cNvSpPr/>
      </dsp:nvSpPr>
      <dsp:spPr>
        <a:xfrm>
          <a:off x="3490174" y="1201469"/>
          <a:ext cx="649341" cy="162601"/>
        </a:xfrm>
        <a:custGeom>
          <a:avLst/>
          <a:gdLst/>
          <a:ahLst/>
          <a:cxnLst/>
          <a:rect l="0" t="0" r="0" b="0"/>
          <a:pathLst>
            <a:path>
              <a:moveTo>
                <a:pt x="649341" y="0"/>
              </a:moveTo>
              <a:lnTo>
                <a:pt x="649341" y="81300"/>
              </a:lnTo>
              <a:lnTo>
                <a:pt x="0" y="81300"/>
              </a:lnTo>
              <a:lnTo>
                <a:pt x="0" y="162601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35388C98-41B2-B54B-BFC8-DECDEFD87569}">
      <dsp:nvSpPr>
        <dsp:cNvPr id="0" name=""/>
        <dsp:cNvSpPr/>
      </dsp:nvSpPr>
      <dsp:spPr>
        <a:xfrm>
          <a:off x="2924574" y="632255"/>
          <a:ext cx="1214941" cy="16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00"/>
              </a:lnTo>
              <a:lnTo>
                <a:pt x="1214941" y="81300"/>
              </a:lnTo>
              <a:lnTo>
                <a:pt x="1214941" y="162601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797C1A4A-0522-884F-BD38-5FA7558E3702}">
      <dsp:nvSpPr>
        <dsp:cNvPr id="0" name=""/>
        <dsp:cNvSpPr/>
      </dsp:nvSpPr>
      <dsp:spPr>
        <a:xfrm>
          <a:off x="1952062" y="1749753"/>
          <a:ext cx="147376" cy="37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037"/>
              </a:lnTo>
              <a:lnTo>
                <a:pt x="147376" y="37403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8CE-4190-7340-A878-633CA82707AC}">
      <dsp:nvSpPr>
        <dsp:cNvPr id="0" name=""/>
        <dsp:cNvSpPr/>
      </dsp:nvSpPr>
      <dsp:spPr>
        <a:xfrm>
          <a:off x="1675862" y="1200005"/>
          <a:ext cx="669203" cy="16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00"/>
              </a:lnTo>
              <a:lnTo>
                <a:pt x="669203" y="81300"/>
              </a:lnTo>
              <a:lnTo>
                <a:pt x="669203" y="162601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C8021F57-0B47-A14E-AEB5-180D77CCF546}">
      <dsp:nvSpPr>
        <dsp:cNvPr id="0" name=""/>
        <dsp:cNvSpPr/>
      </dsp:nvSpPr>
      <dsp:spPr>
        <a:xfrm>
          <a:off x="683479" y="1749753"/>
          <a:ext cx="147141" cy="2504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108"/>
              </a:lnTo>
              <a:lnTo>
                <a:pt x="147141" y="250410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75866-F97E-C240-B533-F8EE77DF04BE}">
      <dsp:nvSpPr>
        <dsp:cNvPr id="0" name=""/>
        <dsp:cNvSpPr/>
      </dsp:nvSpPr>
      <dsp:spPr>
        <a:xfrm>
          <a:off x="683479" y="1749753"/>
          <a:ext cx="137563" cy="195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892"/>
              </a:lnTo>
              <a:lnTo>
                <a:pt x="137563" y="19508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A16C9-40E8-064E-8C05-73F812D65C8C}">
      <dsp:nvSpPr>
        <dsp:cNvPr id="0" name=""/>
        <dsp:cNvSpPr/>
      </dsp:nvSpPr>
      <dsp:spPr>
        <a:xfrm>
          <a:off x="683479" y="1749753"/>
          <a:ext cx="147141" cy="1242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470"/>
              </a:lnTo>
              <a:lnTo>
                <a:pt x="147141" y="12424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0DE81-73D8-4E4E-B56D-996E4868A0D8}">
      <dsp:nvSpPr>
        <dsp:cNvPr id="0" name=""/>
        <dsp:cNvSpPr/>
      </dsp:nvSpPr>
      <dsp:spPr>
        <a:xfrm>
          <a:off x="683479" y="1749753"/>
          <a:ext cx="147141" cy="467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93"/>
              </a:lnTo>
              <a:lnTo>
                <a:pt x="147141" y="46759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E5B20-D7E3-A440-A40D-84C310BED02B}">
      <dsp:nvSpPr>
        <dsp:cNvPr id="0" name=""/>
        <dsp:cNvSpPr/>
      </dsp:nvSpPr>
      <dsp:spPr>
        <a:xfrm>
          <a:off x="1075856" y="1200005"/>
          <a:ext cx="600005" cy="162601"/>
        </a:xfrm>
        <a:custGeom>
          <a:avLst/>
          <a:gdLst/>
          <a:ahLst/>
          <a:cxnLst/>
          <a:rect l="0" t="0" r="0" b="0"/>
          <a:pathLst>
            <a:path>
              <a:moveTo>
                <a:pt x="600005" y="0"/>
              </a:moveTo>
              <a:lnTo>
                <a:pt x="600005" y="81300"/>
              </a:lnTo>
              <a:lnTo>
                <a:pt x="0" y="81300"/>
              </a:lnTo>
              <a:lnTo>
                <a:pt x="0" y="162601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A2E1ABFC-541C-2C47-84FB-BFE8E6BA3979}">
      <dsp:nvSpPr>
        <dsp:cNvPr id="0" name=""/>
        <dsp:cNvSpPr/>
      </dsp:nvSpPr>
      <dsp:spPr>
        <a:xfrm>
          <a:off x="1675862" y="632255"/>
          <a:ext cx="1248712" cy="162601"/>
        </a:xfrm>
        <a:custGeom>
          <a:avLst/>
          <a:gdLst/>
          <a:ahLst/>
          <a:cxnLst/>
          <a:rect l="0" t="0" r="0" b="0"/>
          <a:pathLst>
            <a:path>
              <a:moveTo>
                <a:pt x="1248712" y="0"/>
              </a:moveTo>
              <a:lnTo>
                <a:pt x="1248712" y="81300"/>
              </a:lnTo>
              <a:lnTo>
                <a:pt x="0" y="81300"/>
              </a:lnTo>
              <a:lnTo>
                <a:pt x="0" y="162601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6805A2B5-5E57-A94A-9CA7-9BB16A582BD4}">
      <dsp:nvSpPr>
        <dsp:cNvPr id="0" name=""/>
        <dsp:cNvSpPr/>
      </dsp:nvSpPr>
      <dsp:spPr>
        <a:xfrm>
          <a:off x="2337676" y="1102"/>
          <a:ext cx="1173796" cy="631152"/>
        </a:xfrm>
        <a:prstGeom prst="rect">
          <a:avLst/>
        </a:prstGeom>
        <a:solidFill>
          <a:srgbClr val="3399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Systemy bezpieczeństwa kontroli bagażu</a:t>
          </a:r>
        </a:p>
      </dsp:txBody>
      <dsp:txXfrm>
        <a:off x="2337676" y="1102"/>
        <a:ext cx="1173796" cy="631152"/>
      </dsp:txXfrm>
    </dsp:sp>
    <dsp:sp modelId="{1EF118F8-77A1-214A-A48D-0384D929D6C2}">
      <dsp:nvSpPr>
        <dsp:cNvPr id="0" name=""/>
        <dsp:cNvSpPr/>
      </dsp:nvSpPr>
      <dsp:spPr>
        <a:xfrm>
          <a:off x="1220407" y="794857"/>
          <a:ext cx="910908" cy="405148"/>
        </a:xfrm>
        <a:prstGeom prst="rect">
          <a:avLst/>
        </a:prstGeom>
        <a:solidFill>
          <a:srgbClr val="3399FF"/>
        </a:solidFill>
        <a:ln w="38100" cap="flat" cmpd="sng" algn="ctr">
          <a:solidFill>
            <a:srgbClr val="5F95D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Materialne</a:t>
          </a:r>
        </a:p>
      </dsp:txBody>
      <dsp:txXfrm>
        <a:off x="1220407" y="794857"/>
        <a:ext cx="910908" cy="405148"/>
      </dsp:txXfrm>
    </dsp:sp>
    <dsp:sp modelId="{EA52C78E-0496-194C-B6B3-28F19E4A9D08}">
      <dsp:nvSpPr>
        <dsp:cNvPr id="0" name=""/>
        <dsp:cNvSpPr/>
      </dsp:nvSpPr>
      <dsp:spPr>
        <a:xfrm>
          <a:off x="585385" y="1362607"/>
          <a:ext cx="980943" cy="387146"/>
        </a:xfrm>
        <a:prstGeom prst="rect">
          <a:avLst/>
        </a:prstGeom>
        <a:solidFill>
          <a:srgbClr val="3399FF">
            <a:alpha val="7176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Wewnętrzne</a:t>
          </a:r>
        </a:p>
      </dsp:txBody>
      <dsp:txXfrm>
        <a:off x="585385" y="1362607"/>
        <a:ext cx="980943" cy="387146"/>
      </dsp:txXfrm>
    </dsp:sp>
    <dsp:sp modelId="{D280619E-AC73-E14C-BAD1-39796815111A}">
      <dsp:nvSpPr>
        <dsp:cNvPr id="0" name=""/>
        <dsp:cNvSpPr/>
      </dsp:nvSpPr>
      <dsp:spPr>
        <a:xfrm>
          <a:off x="830621" y="1912354"/>
          <a:ext cx="1106216" cy="609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Prześwietlarki bagażu na sortowni</a:t>
          </a:r>
        </a:p>
      </dsp:txBody>
      <dsp:txXfrm>
        <a:off x="830621" y="1912354"/>
        <a:ext cx="1106216" cy="609983"/>
      </dsp:txXfrm>
    </dsp:sp>
    <dsp:sp modelId="{F23D2F8A-40D3-C945-946F-3E2B25243D75}">
      <dsp:nvSpPr>
        <dsp:cNvPr id="0" name=""/>
        <dsp:cNvSpPr/>
      </dsp:nvSpPr>
      <dsp:spPr>
        <a:xfrm>
          <a:off x="830621" y="2684940"/>
          <a:ext cx="1136080" cy="614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00" kern="1200" dirty="0"/>
            <a:t>Prześwietlarki bagażu podręcznego </a:t>
          </a:r>
        </a:p>
      </dsp:txBody>
      <dsp:txXfrm>
        <a:off x="830621" y="2684940"/>
        <a:ext cx="1136080" cy="614567"/>
      </dsp:txXfrm>
    </dsp:sp>
    <dsp:sp modelId="{B66EF001-B409-C24B-A0C3-65353565E49E}">
      <dsp:nvSpPr>
        <dsp:cNvPr id="0" name=""/>
        <dsp:cNvSpPr/>
      </dsp:nvSpPr>
      <dsp:spPr>
        <a:xfrm>
          <a:off x="821043" y="3490835"/>
          <a:ext cx="1136080" cy="419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00" kern="1200" dirty="0"/>
            <a:t>Bramki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00" kern="1200" dirty="0"/>
            <a:t>detekcji metalu</a:t>
          </a:r>
        </a:p>
      </dsp:txBody>
      <dsp:txXfrm>
        <a:off x="821043" y="3490835"/>
        <a:ext cx="1136080" cy="419620"/>
      </dsp:txXfrm>
    </dsp:sp>
    <dsp:sp modelId="{C7518E7B-03A4-CB47-A929-E6EE4B64B219}">
      <dsp:nvSpPr>
        <dsp:cNvPr id="0" name=""/>
        <dsp:cNvSpPr/>
      </dsp:nvSpPr>
      <dsp:spPr>
        <a:xfrm>
          <a:off x="830621" y="4044330"/>
          <a:ext cx="1136080" cy="419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Psy lotniskowe</a:t>
          </a:r>
        </a:p>
      </dsp:txBody>
      <dsp:txXfrm>
        <a:off x="830621" y="4044330"/>
        <a:ext cx="1136080" cy="419062"/>
      </dsp:txXfrm>
    </dsp:sp>
    <dsp:sp modelId="{2D59CA23-F294-F446-9F12-8228911719FC}">
      <dsp:nvSpPr>
        <dsp:cNvPr id="0" name=""/>
        <dsp:cNvSpPr/>
      </dsp:nvSpPr>
      <dsp:spPr>
        <a:xfrm>
          <a:off x="1853811" y="1362607"/>
          <a:ext cx="982507" cy="387146"/>
        </a:xfrm>
        <a:prstGeom prst="rect">
          <a:avLst/>
        </a:prstGeom>
        <a:solidFill>
          <a:srgbClr val="3399FF">
            <a:alpha val="7176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Zewnętrzne</a:t>
          </a:r>
        </a:p>
      </dsp:txBody>
      <dsp:txXfrm>
        <a:off x="1853811" y="1362607"/>
        <a:ext cx="982507" cy="387146"/>
      </dsp:txXfrm>
    </dsp:sp>
    <dsp:sp modelId="{5AAA2FFB-CF64-0C4F-9AB5-421388F17D56}">
      <dsp:nvSpPr>
        <dsp:cNvPr id="0" name=""/>
        <dsp:cNvSpPr/>
      </dsp:nvSpPr>
      <dsp:spPr>
        <a:xfrm>
          <a:off x="2099438" y="1912354"/>
          <a:ext cx="628160" cy="422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brak</a:t>
          </a:r>
        </a:p>
      </dsp:txBody>
      <dsp:txXfrm>
        <a:off x="2099438" y="1912354"/>
        <a:ext cx="628160" cy="422872"/>
      </dsp:txXfrm>
    </dsp:sp>
    <dsp:sp modelId="{DBF80B5C-660E-334D-9DDB-113C9EBA0928}">
      <dsp:nvSpPr>
        <dsp:cNvPr id="0" name=""/>
        <dsp:cNvSpPr/>
      </dsp:nvSpPr>
      <dsp:spPr>
        <a:xfrm>
          <a:off x="3685280" y="794857"/>
          <a:ext cx="908469" cy="406611"/>
        </a:xfrm>
        <a:prstGeom prst="rect">
          <a:avLst/>
        </a:prstGeom>
        <a:solidFill>
          <a:srgbClr val="3399FF"/>
        </a:solidFill>
        <a:ln w="38100" cap="flat" cmpd="sng" algn="ctr">
          <a:solidFill>
            <a:srgbClr val="5F95D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Niematerialne</a:t>
          </a:r>
        </a:p>
      </dsp:txBody>
      <dsp:txXfrm>
        <a:off x="3685280" y="794857"/>
        <a:ext cx="908469" cy="406611"/>
      </dsp:txXfrm>
    </dsp:sp>
    <dsp:sp modelId="{75CA3D9D-E9B5-9842-A2A3-4FD19E991AC0}">
      <dsp:nvSpPr>
        <dsp:cNvPr id="0" name=""/>
        <dsp:cNvSpPr/>
      </dsp:nvSpPr>
      <dsp:spPr>
        <a:xfrm>
          <a:off x="2998920" y="1364070"/>
          <a:ext cx="982507" cy="387146"/>
        </a:xfrm>
        <a:prstGeom prst="rect">
          <a:avLst/>
        </a:prstGeom>
        <a:solidFill>
          <a:srgbClr val="3399FF">
            <a:alpha val="7176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Wewnętrzne</a:t>
          </a:r>
        </a:p>
      </dsp:txBody>
      <dsp:txXfrm>
        <a:off x="2998920" y="1364070"/>
        <a:ext cx="982507" cy="387146"/>
      </dsp:txXfrm>
    </dsp:sp>
    <dsp:sp modelId="{DCC0F10E-64F9-484F-9A09-0C2DD78246A0}">
      <dsp:nvSpPr>
        <dsp:cNvPr id="0" name=""/>
        <dsp:cNvSpPr/>
      </dsp:nvSpPr>
      <dsp:spPr>
        <a:xfrm>
          <a:off x="3214427" y="1918123"/>
          <a:ext cx="1136080" cy="841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Niepublikowane przepisy i dokumenty dotyczące prawa</a:t>
          </a:r>
        </a:p>
      </dsp:txBody>
      <dsp:txXfrm>
        <a:off x="3214427" y="1918123"/>
        <a:ext cx="1136080" cy="841539"/>
      </dsp:txXfrm>
    </dsp:sp>
    <dsp:sp modelId="{455EAE97-A10D-7E4E-B79B-71A4BB7245AA}">
      <dsp:nvSpPr>
        <dsp:cNvPr id="0" name=""/>
        <dsp:cNvSpPr/>
      </dsp:nvSpPr>
      <dsp:spPr>
        <a:xfrm>
          <a:off x="4297603" y="1364070"/>
          <a:ext cx="982507" cy="387146"/>
        </a:xfrm>
        <a:prstGeom prst="rect">
          <a:avLst/>
        </a:prstGeom>
        <a:solidFill>
          <a:srgbClr val="3399FF">
            <a:alpha val="71765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Zewnętrzne</a:t>
          </a:r>
        </a:p>
      </dsp:txBody>
      <dsp:txXfrm>
        <a:off x="4297603" y="1364070"/>
        <a:ext cx="982507" cy="387146"/>
      </dsp:txXfrm>
    </dsp:sp>
    <dsp:sp modelId="{D8B05AF5-0BD3-6745-9371-8C25F446BA91}">
      <dsp:nvSpPr>
        <dsp:cNvPr id="0" name=""/>
        <dsp:cNvSpPr/>
      </dsp:nvSpPr>
      <dsp:spPr>
        <a:xfrm>
          <a:off x="4543230" y="1913818"/>
          <a:ext cx="1136080" cy="631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00" kern="1200" dirty="0"/>
            <a:t>Przepisy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00" kern="1200" dirty="0"/>
            <a:t> prawne publikowane</a:t>
          </a:r>
        </a:p>
      </dsp:txBody>
      <dsp:txXfrm>
        <a:off x="4543230" y="1913818"/>
        <a:ext cx="1136080" cy="631156"/>
      </dsp:txXfrm>
    </dsp:sp>
    <dsp:sp modelId="{A687E852-0A28-DD40-A753-E6B30F797824}">
      <dsp:nvSpPr>
        <dsp:cNvPr id="0" name=""/>
        <dsp:cNvSpPr/>
      </dsp:nvSpPr>
      <dsp:spPr>
        <a:xfrm>
          <a:off x="4543230" y="2707576"/>
          <a:ext cx="1136080" cy="42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Prawo lotnicze</a:t>
          </a:r>
        </a:p>
      </dsp:txBody>
      <dsp:txXfrm>
        <a:off x="4543230" y="2707576"/>
        <a:ext cx="1136080" cy="426468"/>
      </dsp:txXfrm>
    </dsp:sp>
    <dsp:sp modelId="{7BDEA88F-DAB5-C04A-BF21-CAF0ACBFC5C8}">
      <dsp:nvSpPr>
        <dsp:cNvPr id="0" name=""/>
        <dsp:cNvSpPr/>
      </dsp:nvSpPr>
      <dsp:spPr>
        <a:xfrm>
          <a:off x="4543230" y="3296646"/>
          <a:ext cx="1136080" cy="724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Informacje na stronach przewoźników lotniczych</a:t>
          </a:r>
        </a:p>
      </dsp:txBody>
      <dsp:txXfrm>
        <a:off x="4543230" y="3296646"/>
        <a:ext cx="1136080" cy="724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2020-10-18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2020-10-18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4288" y="2155036"/>
            <a:ext cx="8140159" cy="913923"/>
          </a:xfrm>
        </p:spPr>
        <p:txBody>
          <a:bodyPr/>
          <a:lstStyle/>
          <a:p>
            <a:pPr algn="ctr"/>
            <a:r>
              <a:rPr lang="pl-PL" dirty="0"/>
              <a:t>Systemy bezpieczeństwa transportu </a:t>
            </a:r>
            <a:r>
              <a:rPr lang="pl-PL"/>
              <a:t>bagażu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w </a:t>
            </a:r>
            <a:r>
              <a:rPr lang="pl-PL" dirty="0"/>
              <a:t>ruchu lotniczym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Anna Kobaszyńska-Twardowska </a:t>
            </a:r>
            <a:r>
              <a:rPr lang="pl-PL" dirty="0"/>
              <a:t>/ </a:t>
            </a:r>
            <a:r>
              <a:rPr lang="pl-PL" dirty="0" smtClean="0"/>
              <a:t>Monika Wantuła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Politechnika Poznańska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20.10.2020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indent="-627063">
              <a:buNone/>
            </a:pPr>
            <a:r>
              <a:rPr lang="pl-PL" dirty="0" smtClean="0"/>
              <a:t>V. 	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 Mimo </a:t>
            </a:r>
            <a:r>
              <a:rPr lang="pl-PL" dirty="0"/>
              <a:t>ciągłego wprowadzania i rozwoju systemów bezpieczeństwa w transporcie lotniczym nadal dochodzi do aktywizacji </a:t>
            </a:r>
            <a:r>
              <a:rPr lang="pl-PL" dirty="0" smtClean="0"/>
              <a:t>zagrożeń z udziałem materiałów niebezpiecznych.</a:t>
            </a:r>
          </a:p>
          <a:p>
            <a:r>
              <a:rPr lang="pl-PL" dirty="0" smtClean="0"/>
              <a:t>2. Pomimo </a:t>
            </a:r>
            <a:r>
              <a:rPr lang="pl-PL" dirty="0"/>
              <a:t>funkcjonowania wieloetapowej kontroli bagażu zarówno rejestrowanego jak również podręcznego, licznych przepisów i procedur oraz kampanii na temat materiałów niebezpiecznych, nadal dochodzi do naruszeń przepisów</a:t>
            </a:r>
            <a:r>
              <a:rPr lang="pl-PL" dirty="0" smtClean="0"/>
              <a:t>.</a:t>
            </a:r>
          </a:p>
          <a:p>
            <a:r>
              <a:rPr lang="pl-PL" dirty="0" smtClean="0"/>
              <a:t>3. Odnotowuje się  ciągły </a:t>
            </a:r>
            <a:r>
              <a:rPr lang="pl-PL" dirty="0"/>
              <a:t>brak odpowiedniego poziomu świadomości pasażerów na temat materiałów, jakie można przewozić drogą </a:t>
            </a:r>
            <a:r>
              <a:rPr lang="pl-PL" dirty="0" smtClean="0"/>
              <a:t>lotniczą.</a:t>
            </a:r>
          </a:p>
          <a:p>
            <a:r>
              <a:rPr lang="pl-PL" dirty="0" smtClean="0"/>
              <a:t>4. Należy wdrożyć działania, które zapewnią  odbywanie podróży transportem lotniczym przy najniższym ryzyku zagrożeń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Systemy bezpieczeństwa transportu bagażu w ruchu lotniczym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Anna Kobaszyńska-Twardowska</a:t>
            </a:r>
            <a:r>
              <a:rPr lang="pl-PL" dirty="0" smtClean="0"/>
              <a:t> </a:t>
            </a:r>
            <a:r>
              <a:rPr lang="pl-PL" dirty="0"/>
              <a:t>/ </a:t>
            </a:r>
            <a:r>
              <a:rPr lang="pl-PL" dirty="0" smtClean="0"/>
              <a:t>Monika Wantuła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Politechnika Poznańska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39552" y="2564904"/>
            <a:ext cx="7771894" cy="370964"/>
          </a:xfrm>
        </p:spPr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539552" y="2924944"/>
            <a:ext cx="8280920" cy="2663825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pl-PL" dirty="0" smtClean="0"/>
              <a:t>Fellner</a:t>
            </a:r>
            <a:r>
              <a:rPr lang="pl-PL" dirty="0"/>
              <a:t> A., Kałużna E., (2014). Metody uwzględnienia czynnika ludzkiego w zarządzaniu bezpieczeństwem systemu transportu lotniczego, Politechnika Śląska, Wydział </a:t>
            </a:r>
            <a:r>
              <a:rPr lang="pl-PL" dirty="0" smtClean="0"/>
              <a:t>Transportu.</a:t>
            </a:r>
          </a:p>
          <a:p>
            <a:pPr marL="342900" lvl="0" indent="-342900">
              <a:buAutoNum type="arabicPeriod"/>
            </a:pPr>
            <a:r>
              <a:rPr lang="pl-PL" dirty="0" smtClean="0"/>
              <a:t>Kadziński </a:t>
            </a:r>
            <a:r>
              <a:rPr lang="pl-PL" dirty="0"/>
              <a:t>A., Gill A., (2009). Zintegrowany system bezpieczeństwa transport tom 2. Uwarunkowania rozwoju integracji systemów bezpieczeństwa transportu. W: praca zbiorowa R. Krystek (red.), Politechnika Gdańska, WKŁ, </a:t>
            </a:r>
            <a:r>
              <a:rPr lang="pl-PL" dirty="0" smtClean="0"/>
              <a:t>Warszawa.</a:t>
            </a:r>
          </a:p>
          <a:p>
            <a:pPr marL="342900" lvl="0" indent="-342900">
              <a:buAutoNum type="arabicPeriod"/>
            </a:pPr>
            <a:r>
              <a:rPr lang="pl-PL" dirty="0" smtClean="0"/>
              <a:t>Kozłowski </a:t>
            </a:r>
            <a:r>
              <a:rPr lang="pl-PL" dirty="0"/>
              <a:t>M., (2015). Porty lotnicze- infrastruktura, eksploatacja i zarządzanie, Oficyna Wydawnicza Politechniki </a:t>
            </a:r>
            <a:r>
              <a:rPr lang="pl-PL" dirty="0" smtClean="0"/>
              <a:t>Warszawskiej</a:t>
            </a:r>
          </a:p>
          <a:p>
            <a:pPr marL="342900" lvl="0" indent="-342900">
              <a:buAutoNum type="arabicPeriod"/>
            </a:pPr>
            <a:r>
              <a:rPr lang="pl-PL" dirty="0" smtClean="0"/>
              <a:t>Magniszewski </a:t>
            </a:r>
            <a:r>
              <a:rPr lang="pl-PL" dirty="0"/>
              <a:t>M., (2020). Nowoczesne technologie kontroli bezpieczeństwa stosowane w portach lotniczych. Rocznik Bezpieczeństwa Międzynarodowego, vol. 14, nr 1, </a:t>
            </a:r>
            <a:r>
              <a:rPr lang="pl-PL" dirty="0" smtClean="0"/>
              <a:t>s.183-199.</a:t>
            </a:r>
          </a:p>
          <a:p>
            <a:pPr marL="342900" lvl="0" indent="-342900">
              <a:buAutoNum type="arabicPeriod"/>
            </a:pPr>
            <a:r>
              <a:rPr lang="pl-PL" dirty="0" smtClean="0"/>
              <a:t>Nita </a:t>
            </a:r>
            <a:r>
              <a:rPr lang="pl-PL" dirty="0"/>
              <a:t>P., (2014). Projektowanie lotnisk i portów lotniczych, Wydawnictwo Komunikacji i </a:t>
            </a:r>
            <a:r>
              <a:rPr lang="pl-PL" dirty="0" smtClean="0"/>
              <a:t>Łączności.</a:t>
            </a:r>
          </a:p>
          <a:p>
            <a:pPr marL="342900" lvl="0" indent="-342900">
              <a:buAutoNum type="arabicPeriod"/>
            </a:pPr>
            <a:r>
              <a:rPr lang="pl-PL" dirty="0" smtClean="0"/>
              <a:t>Nowacka </a:t>
            </a:r>
            <a:r>
              <a:rPr lang="pl-PL" dirty="0"/>
              <a:t>U., Pisarek J., Modele zarządzania bezpieczeństwem wypadkowym, Akademia Jana Długosza w Częstochowie, Instytut Edukacji Technicznej i </a:t>
            </a:r>
            <a:r>
              <a:rPr lang="pl-PL" dirty="0" smtClean="0"/>
              <a:t>Bezpieczeństw.</a:t>
            </a:r>
          </a:p>
          <a:p>
            <a:pPr marL="342900" lvl="0" indent="-342900">
              <a:buAutoNum type="arabicPeriod"/>
            </a:pPr>
            <a:r>
              <a:rPr lang="pl-PL" dirty="0" smtClean="0"/>
              <a:t>Niepublikowane </a:t>
            </a:r>
            <a:r>
              <a:rPr lang="pl-PL" dirty="0"/>
              <a:t>materiały szkoleniowe firmy handlingowej </a:t>
            </a:r>
            <a:r>
              <a:rPr lang="pl-PL" dirty="0" smtClean="0"/>
              <a:t>Wellcome </a:t>
            </a:r>
            <a:r>
              <a:rPr lang="pl-PL" dirty="0"/>
              <a:t>Airport</a:t>
            </a:r>
            <a:r>
              <a:rPr lang="pl-PL" dirty="0"/>
              <a:t> Services, Przepisy dotyczące materiałów niebezpiecznych przewożonych przez pasażerów lub załogę na podstawie tabeli 2.2.A IATA DGR, styczeń 2020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Systemy bezpieczeństwa transportu bagażu w ruchu lotniczym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Anna Kobaszyńska-Twardowska</a:t>
            </a:r>
            <a:r>
              <a:rPr lang="pl-PL" dirty="0" smtClean="0"/>
              <a:t> </a:t>
            </a:r>
            <a:r>
              <a:rPr lang="pl-PL" dirty="0"/>
              <a:t>/ </a:t>
            </a:r>
            <a:r>
              <a:rPr lang="pl-PL" dirty="0" smtClean="0"/>
              <a:t>Monika Wantuła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Politechnika Poznańska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39552" y="2564904"/>
            <a:ext cx="7771894" cy="370964"/>
          </a:xfrm>
        </p:spPr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539552" y="2924944"/>
            <a:ext cx="8280920" cy="2663825"/>
          </a:xfrm>
        </p:spPr>
        <p:txBody>
          <a:bodyPr/>
          <a:lstStyle/>
          <a:p>
            <a:pPr marL="342900" lvl="0" indent="-342900">
              <a:buFont typeface="+mj-lt"/>
              <a:buAutoNum type="arabicPeriod" startAt="8"/>
            </a:pPr>
            <a:r>
              <a:rPr lang="pl-PL" dirty="0" smtClean="0"/>
              <a:t>Rozporządzenie </a:t>
            </a:r>
            <a:r>
              <a:rPr lang="pl-PL" dirty="0"/>
              <a:t>wykonawcze komisji (UE) 2015/1998 z dnia 5 listopada 2015r. ustanawiające szczegółowe środki w celu wprowadzenia w życie wspólnych podstawowych norm ochrony lotnictwa </a:t>
            </a:r>
            <a:r>
              <a:rPr lang="pl-PL" dirty="0" smtClean="0"/>
              <a:t>cywilnego.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pl-PL" dirty="0" smtClean="0"/>
              <a:t>Rozporządzenie </a:t>
            </a:r>
            <a:r>
              <a:rPr lang="pl-PL" dirty="0"/>
              <a:t>komisji (WE) NR 820/2008 z dnia 8 sierpnia 2008 r. ustanawiające środki w celu wprowadzenia w życie wspólnych podstawowych norm ochrony lotnictwa </a:t>
            </a:r>
            <a:r>
              <a:rPr lang="pl-PL" dirty="0" smtClean="0"/>
              <a:t>cywilnego.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pl-PL" dirty="0" smtClean="0"/>
              <a:t>Skorupski </a:t>
            </a:r>
            <a:r>
              <a:rPr lang="pl-PL" dirty="0"/>
              <a:t>J., Uchroński P., (2016). Dostosowanie systemu kontroli bezpieczeństwa bagażu rejestrowanego do wielkości ruchu. Prace Naukowe Politechniki Warszawskiej Transport  z.114, </a:t>
            </a:r>
            <a:r>
              <a:rPr lang="pl-PL" dirty="0" smtClean="0"/>
              <a:t>s.1-11.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pl-PL" dirty="0" smtClean="0"/>
              <a:t>Strona </a:t>
            </a:r>
            <a:r>
              <a:rPr lang="pl-PL" dirty="0"/>
              <a:t>internetowa: </a:t>
            </a:r>
            <a:r>
              <a:rPr lang="pl-PL" dirty="0" smtClean="0"/>
              <a:t>Urzędu Lotnictwa Cywilnego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pl-PL" dirty="0" smtClean="0"/>
              <a:t>Szymończyk </a:t>
            </a:r>
            <a:r>
              <a:rPr lang="pl-PL" dirty="0"/>
              <a:t>M., Brudzik R., (2012). System bezpieczeństwa EDS w transporcie bagażu na lotniskach cywilnych. Zeszyty Naukowe Politechniki Śląskiej, Transport z.74, </a:t>
            </a:r>
            <a:r>
              <a:rPr lang="pl-PL" dirty="0" smtClean="0"/>
              <a:t>s.11-16.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pl-PL" dirty="0" smtClean="0"/>
              <a:t>Uchroński </a:t>
            </a:r>
            <a:r>
              <a:rPr lang="pl-PL" dirty="0"/>
              <a:t>P., (2018). Złożoność procesu kontroli bezpieczeństwa osób i bagażu kabinowego – zarys problematyki. Prace Naukowe Politechniki Warszawskiej, Transport, z. 123, </a:t>
            </a:r>
            <a:r>
              <a:rPr lang="pl-PL" dirty="0" smtClean="0"/>
              <a:t>s.189-202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pl-PL" dirty="0" smtClean="0"/>
              <a:t>Żmigrocka </a:t>
            </a:r>
            <a:r>
              <a:rPr lang="pl-PL" dirty="0"/>
              <a:t>M., Krakowiak E., (2018).  Systemy zabezpieczeń technicznych  w ochronie portu lotniczego. Prace Naukowe Politechniki Warszawskiej, Transport z. 122, s. 97-111.</a:t>
            </a:r>
          </a:p>
          <a:p>
            <a:pPr marL="342900" lvl="0" indent="-342900">
              <a:buAutoNum type="arabicPeriod"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4268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Cel</a:t>
            </a:r>
          </a:p>
          <a:p>
            <a:pPr lvl="0"/>
            <a:r>
              <a:rPr lang="pl-PL" dirty="0"/>
              <a:t>System obsługi bagażu w porcie lotniczym ze scentralizowanym systemem kontroli bezpieczeństwa</a:t>
            </a:r>
          </a:p>
          <a:p>
            <a:pPr lvl="0"/>
            <a:r>
              <a:rPr lang="pl-PL" dirty="0" smtClean="0"/>
              <a:t>Model </a:t>
            </a:r>
            <a:r>
              <a:rPr lang="pl-PL" dirty="0" err="1" smtClean="0"/>
              <a:t>Reason’a</a:t>
            </a:r>
            <a:endParaRPr lang="pl-PL" dirty="0"/>
          </a:p>
          <a:p>
            <a:pPr lvl="0"/>
            <a:r>
              <a:rPr lang="pl-PL" dirty="0" smtClean="0"/>
              <a:t>Metoda obserwacyjna – wyniki badań</a:t>
            </a:r>
            <a:endParaRPr lang="pl-PL" dirty="0"/>
          </a:p>
          <a:p>
            <a:pPr lvl="0"/>
            <a:r>
              <a:rPr lang="pl-PL" dirty="0" smtClean="0"/>
              <a:t>Wnioski</a:t>
            </a:r>
            <a:endParaRPr lang="pl-PL" dirty="0"/>
          </a:p>
          <a:p>
            <a:pPr lvl="0"/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indent="-627063"/>
            <a:r>
              <a:rPr lang="pl-PL" dirty="0" smtClean="0"/>
              <a:t>I.	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/>
              <a:t>O</a:t>
            </a:r>
            <a:r>
              <a:rPr lang="pl-PL" dirty="0" smtClean="0"/>
              <a:t>mówienie </a:t>
            </a:r>
            <a:r>
              <a:rPr lang="pl-PL" dirty="0"/>
              <a:t>procesu i procedur kontroli bagażu, jako systemów bezpieczeństwa ze szczególnym uwzględnieniem ich zawodności w aspekcie przewozu materiałów niebezpiecznych</a:t>
            </a:r>
            <a:r>
              <a:rPr lang="pl-PL" dirty="0" smtClean="0"/>
              <a:t>.</a:t>
            </a:r>
          </a:p>
          <a:p>
            <a:pPr marL="0" lvl="0" indent="0">
              <a:buNone/>
            </a:pPr>
            <a:r>
              <a:rPr lang="pl-PL" dirty="0"/>
              <a:t>Według prezesa ULC w polskich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portach </a:t>
            </a:r>
            <a:r>
              <a:rPr lang="pl-PL" dirty="0"/>
              <a:t>lotniczych odnotowano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wiele </a:t>
            </a:r>
            <a:r>
              <a:rPr lang="pl-PL" dirty="0"/>
              <a:t>przypadków wykrycia w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bagażu </a:t>
            </a:r>
            <a:r>
              <a:rPr lang="pl-PL" dirty="0"/>
              <a:t>materiałów niebezpiecznych,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wśród </a:t>
            </a:r>
            <a:r>
              <a:rPr lang="pl-PL" dirty="0"/>
              <a:t>nich amunicji, gazów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pieprzowych</a:t>
            </a:r>
            <a:r>
              <a:rPr lang="pl-PL" dirty="0"/>
              <a:t>, paliwa do napełniania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zapalniczek </a:t>
            </a:r>
            <a:r>
              <a:rPr lang="pl-PL" dirty="0"/>
              <a:t>czy naboi z dwutlenkiem węgla.</a:t>
            </a:r>
            <a:endParaRPr lang="pl-PL" dirty="0" smtClean="0"/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  <p:pic>
        <p:nvPicPr>
          <p:cNvPr id="5" name="Obraz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64" y="3253085"/>
            <a:ext cx="319849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indent="-627063">
              <a:buNone/>
            </a:pPr>
            <a:r>
              <a:rPr lang="pl-PL" dirty="0" smtClean="0"/>
              <a:t>II.	System </a:t>
            </a:r>
            <a:r>
              <a:rPr lang="pl-PL" dirty="0"/>
              <a:t>obsługi bagażu w porcie lotniczym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Materialne i niematerialne systemy bezpieczeństwa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25A54006-46AD-0040-99FF-0B8840CF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293702"/>
              </p:ext>
            </p:extLst>
          </p:nvPr>
        </p:nvGraphicFramePr>
        <p:xfrm>
          <a:off x="1187624" y="1916832"/>
          <a:ext cx="62646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indent="-627063">
              <a:buNone/>
            </a:pPr>
            <a:r>
              <a:rPr lang="pl-PL" dirty="0"/>
              <a:t>II.	System obsługi bagażu w porcie lotniczym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Proces kontroli bagażu rejestrowanego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  <p:sp>
        <p:nvSpPr>
          <p:cNvPr id="7" name="Symbol zastępczy tekstu 3"/>
          <p:cNvSpPr txBox="1">
            <a:spLocks/>
          </p:cNvSpPr>
          <p:nvPr/>
        </p:nvSpPr>
        <p:spPr>
          <a:xfrm>
            <a:off x="1115616" y="4005064"/>
            <a:ext cx="7650005" cy="28892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Proces kontroli bagażu podręcznego 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46" y="4437112"/>
            <a:ext cx="7060972" cy="207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46" y="1991327"/>
            <a:ext cx="7096310" cy="205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indent="-627063">
              <a:buNone/>
            </a:pPr>
            <a:r>
              <a:rPr lang="pl-PL" dirty="0"/>
              <a:t>II.	System obsługi bagażu w porcie lotniczym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Przedmioty dozwolone w bagażu podręcznym, a zabronione w  bagażu rejestrowanym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22168"/>
            <a:ext cx="8229600" cy="3971127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–</a:t>
            </a:r>
            <a:r>
              <a:rPr lang="pl-PL" dirty="0"/>
              <a:t> baterie/akumulatorki zapasowe/luzem włączając w to baterie lub ogniwa litowe lub litowo-jonowe dla urządzeń przenośnych np. power </a:t>
            </a:r>
            <a:r>
              <a:rPr lang="pl-PL" dirty="0" smtClean="0"/>
              <a:t>-banki,</a:t>
            </a:r>
          </a:p>
          <a:p>
            <a:endParaRPr lang="pl-PL" dirty="0"/>
          </a:p>
          <a:p>
            <a:r>
              <a:rPr lang="pl-PL" dirty="0"/>
              <a:t>– ogniwa paliwowe z zawartością paliwa zasilające urządzenia przenośnie elektroniczne np. aparaty fotograficzne, kamery, laptopy</a:t>
            </a:r>
            <a:r>
              <a:rPr lang="pl-PL" dirty="0" smtClean="0"/>
              <a:t>,</a:t>
            </a:r>
          </a:p>
          <a:p>
            <a:endParaRPr lang="pl-PL" dirty="0"/>
          </a:p>
          <a:p>
            <a:r>
              <a:rPr lang="pl-PL" dirty="0"/>
              <a:t>– papierosy elektroniczne w tym e-fajki, e-cygara i inne inhalatory osobiste</a:t>
            </a:r>
            <a:r>
              <a:rPr lang="pl-PL" dirty="0" smtClean="0"/>
              <a:t>,</a:t>
            </a:r>
          </a:p>
          <a:p>
            <a:endParaRPr lang="pl-PL" dirty="0"/>
          </a:p>
          <a:p>
            <a:r>
              <a:rPr lang="pl-PL" dirty="0"/>
              <a:t>– termometr barowy lub rtęciowy przewożony przez pracownika biura meteorologicznego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>
                <a:solidFill>
                  <a:srgbClr val="FF0000"/>
                </a:solidFill>
              </a:rPr>
              <a:t>Właściwy organ może dodatkowo zabronić przewożenia również innych przedmiotów. 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lvl="0" indent="-627063">
              <a:buNone/>
              <a:tabLst>
                <a:tab pos="542925" algn="l"/>
              </a:tabLst>
            </a:pPr>
            <a:r>
              <a:rPr lang="pl-PL" dirty="0" smtClean="0"/>
              <a:t>III.   		Model </a:t>
            </a:r>
            <a:r>
              <a:rPr lang="pl-PL" dirty="0" err="1" smtClean="0"/>
              <a:t>Reason’a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1. Wejście </a:t>
            </a:r>
            <a:r>
              <a:rPr lang="pl-PL" dirty="0"/>
              <a:t>pasażera na teren lotniska z materiałem zabronionym.</a:t>
            </a:r>
          </a:p>
          <a:p>
            <a:pPr lvl="0"/>
            <a:r>
              <a:rPr lang="pl-PL" dirty="0" smtClean="0"/>
              <a:t>2. Brak </a:t>
            </a:r>
            <a:r>
              <a:rPr lang="pl-PL" dirty="0"/>
              <a:t>psa służbowego w pobliżu tego pasażera.</a:t>
            </a:r>
          </a:p>
          <a:p>
            <a:pPr lvl="0"/>
            <a:r>
              <a:rPr lang="pl-PL" dirty="0" smtClean="0"/>
              <a:t>3. Niezadanie </a:t>
            </a:r>
            <a:r>
              <a:rPr lang="pl-PL" dirty="0"/>
              <a:t>„Pytań bezpieczeństwa” przez agenta obsługi pasażerskiej – bagaż zostaje nadany.</a:t>
            </a:r>
          </a:p>
          <a:p>
            <a:pPr lvl="0"/>
            <a:r>
              <a:rPr lang="pl-PL" dirty="0" smtClean="0"/>
              <a:t>4. Niewykrycie </a:t>
            </a:r>
            <a:r>
              <a:rPr lang="pl-PL" dirty="0"/>
              <a:t>przez system kontroli materiału zabronionego, błąd operatora – bagaż zostaje zaakceptowany.</a:t>
            </a:r>
          </a:p>
          <a:p>
            <a:pPr lvl="0"/>
            <a:r>
              <a:rPr lang="pl-PL" dirty="0" smtClean="0"/>
              <a:t>5. Odebranie </a:t>
            </a:r>
            <a:r>
              <a:rPr lang="pl-PL" dirty="0"/>
              <a:t>bagażu przez pracownika </a:t>
            </a:r>
            <a:endParaRPr lang="pl-PL" dirty="0" smtClean="0"/>
          </a:p>
          <a:p>
            <a:pPr lvl="0"/>
            <a:r>
              <a:rPr lang="pl-PL" dirty="0" smtClean="0"/>
              <a:t>sortowni </a:t>
            </a:r>
            <a:r>
              <a:rPr lang="pl-PL" dirty="0"/>
              <a:t>i załadunek do luku statku </a:t>
            </a:r>
            <a:endParaRPr lang="pl-PL" dirty="0" smtClean="0"/>
          </a:p>
          <a:p>
            <a:pPr lvl="0"/>
            <a:r>
              <a:rPr lang="pl-PL" dirty="0" smtClean="0"/>
              <a:t>powietrznego</a:t>
            </a:r>
            <a:r>
              <a:rPr lang="pl-PL" dirty="0"/>
              <a:t>.</a:t>
            </a:r>
          </a:p>
          <a:p>
            <a:pPr lvl="0"/>
            <a:r>
              <a:rPr lang="pl-PL" dirty="0" smtClean="0"/>
              <a:t>6. Aktywizacja </a:t>
            </a:r>
            <a:r>
              <a:rPr lang="pl-PL" dirty="0"/>
              <a:t>zagrożenia np. wybuch </a:t>
            </a:r>
            <a:endParaRPr lang="pl-PL" dirty="0" smtClean="0"/>
          </a:p>
          <a:p>
            <a:pPr lvl="0"/>
            <a:r>
              <a:rPr lang="pl-PL" dirty="0" smtClean="0"/>
              <a:t>materiału </a:t>
            </a:r>
            <a:r>
              <a:rPr lang="pl-PL" dirty="0"/>
              <a:t>niebezpiecznego na pokładzie </a:t>
            </a:r>
            <a:endParaRPr lang="pl-PL" dirty="0" smtClean="0"/>
          </a:p>
          <a:p>
            <a:pPr lvl="0"/>
            <a:r>
              <a:rPr lang="pl-PL" dirty="0" smtClean="0"/>
              <a:t>statku </a:t>
            </a:r>
            <a:r>
              <a:rPr lang="pl-PL" dirty="0"/>
              <a:t>powietrznego.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Niezadziałanie barier dla </a:t>
            </a:r>
            <a:r>
              <a:rPr lang="pl-PL" dirty="0"/>
              <a:t>bagażu </a:t>
            </a:r>
            <a:r>
              <a:rPr lang="pl-PL" dirty="0" smtClean="0"/>
              <a:t>rejestrowanego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7E36877-2C9B-6E40-87FD-A039C23963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945402" cy="15841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lvl="0" indent="-627063">
              <a:buNone/>
              <a:tabLst>
                <a:tab pos="627063" algn="l"/>
              </a:tabLst>
            </a:pPr>
            <a:r>
              <a:rPr lang="pl-PL" dirty="0" smtClean="0"/>
              <a:t>IV. 	Wyniki badań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Badanie zostało przeprowadzone podczas pracy na stanowisku odprawy biletowo – bagażowej w sezonie letnim oraz w sezonie zimowym. </a:t>
            </a:r>
          </a:p>
          <a:p>
            <a:r>
              <a:rPr lang="pl-PL" dirty="0"/>
              <a:t>Obserwacjom </a:t>
            </a:r>
            <a:r>
              <a:rPr lang="pl-PL" dirty="0" smtClean="0"/>
              <a:t>zostały poddane:</a:t>
            </a:r>
          </a:p>
          <a:p>
            <a:r>
              <a:rPr lang="pl-PL" dirty="0" smtClean="0"/>
              <a:t> </a:t>
            </a:r>
            <a:r>
              <a:rPr lang="pl-PL" dirty="0"/>
              <a:t>42 rejsy w sezonie letnim </a:t>
            </a:r>
            <a:endParaRPr lang="pl-PL" dirty="0" smtClean="0"/>
          </a:p>
          <a:p>
            <a:r>
              <a:rPr lang="pl-PL" dirty="0" smtClean="0"/>
              <a:t>42 </a:t>
            </a:r>
            <a:r>
              <a:rPr lang="pl-PL" dirty="0"/>
              <a:t>rejsy w sezonie zimowym. </a:t>
            </a:r>
          </a:p>
          <a:p>
            <a:r>
              <a:rPr lang="pl-PL" dirty="0"/>
              <a:t>Łączna liczba nadanych bagaży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sezonie letnim: 4502,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sezonie zimowym: 3000. </a:t>
            </a:r>
          </a:p>
          <a:p>
            <a:r>
              <a:rPr lang="pl-PL" dirty="0"/>
              <a:t>Łączna liczba odprawionych </a:t>
            </a:r>
            <a:endParaRPr lang="pl-PL" dirty="0" smtClean="0"/>
          </a:p>
          <a:p>
            <a:r>
              <a:rPr lang="pl-PL" dirty="0" smtClean="0"/>
              <a:t>pasażerów </a:t>
            </a:r>
            <a:r>
              <a:rPr lang="pl-PL" dirty="0"/>
              <a:t>w sezonie letnim: 7756,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sezonie zimowym: 7360.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Dane wyjściowe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7D46A5E-34ED-9A49-AE21-901B6A7148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33622" y="2807981"/>
            <a:ext cx="4898831" cy="34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indent="-627063">
              <a:buNone/>
            </a:pPr>
            <a:r>
              <a:rPr lang="pl-PL" dirty="0" smtClean="0"/>
              <a:t>IV. 	Wyniki </a:t>
            </a:r>
            <a:r>
              <a:rPr lang="pl-PL" dirty="0"/>
              <a:t>badań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Suma materiałów niebezpiecznych </a:t>
            </a:r>
            <a:endParaRPr lang="pl-PL" dirty="0" smtClean="0"/>
          </a:p>
          <a:p>
            <a:r>
              <a:rPr lang="pl-PL" dirty="0" smtClean="0"/>
              <a:t>zidentyfikowanych </a:t>
            </a:r>
            <a:r>
              <a:rPr lang="pl-PL" dirty="0"/>
              <a:t>w bagażu </a:t>
            </a:r>
            <a:endParaRPr lang="pl-PL" dirty="0" smtClean="0"/>
          </a:p>
          <a:p>
            <a:r>
              <a:rPr lang="pl-PL" dirty="0" smtClean="0"/>
              <a:t>rejestrowanym </a:t>
            </a:r>
            <a:r>
              <a:rPr lang="pl-PL" dirty="0"/>
              <a:t>w okresie letnim oraz </a:t>
            </a:r>
            <a:endParaRPr lang="pl-PL" dirty="0" smtClean="0"/>
          </a:p>
          <a:p>
            <a:r>
              <a:rPr lang="pl-PL" dirty="0" smtClean="0"/>
              <a:t>zimowym </a:t>
            </a:r>
            <a:r>
              <a:rPr lang="pl-PL" dirty="0"/>
              <a:t>przedstawiona na rysunku 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potwierdza </a:t>
            </a:r>
            <a:r>
              <a:rPr lang="pl-PL" dirty="0" smtClean="0"/>
              <a:t>hipotezę:</a:t>
            </a:r>
          </a:p>
          <a:p>
            <a:endParaRPr lang="pl-PL" dirty="0"/>
          </a:p>
          <a:p>
            <a:pPr marL="4210050" indent="-84138"/>
            <a:endParaRPr lang="pl-PL" dirty="0"/>
          </a:p>
          <a:p>
            <a:pPr marL="4210050" indent="-84138"/>
            <a:endParaRPr lang="pl-PL" dirty="0" smtClean="0"/>
          </a:p>
          <a:p>
            <a:pPr marL="4210050" indent="-84138"/>
            <a:endParaRPr lang="pl-PL" dirty="0"/>
          </a:p>
          <a:p>
            <a:pPr marL="4210050" indent="-84138"/>
            <a:r>
              <a:rPr lang="pl-PL" dirty="0" smtClean="0"/>
              <a:t> Nadal </a:t>
            </a:r>
            <a:r>
              <a:rPr lang="pl-PL" dirty="0"/>
              <a:t>istnieje problem przewożenia </a:t>
            </a:r>
            <a:r>
              <a:rPr lang="pl-PL" dirty="0" smtClean="0"/>
              <a:t>                                           materiałów </a:t>
            </a:r>
            <a:r>
              <a:rPr lang="pl-PL" dirty="0"/>
              <a:t>niebezpiecznych w bagażu </a:t>
            </a:r>
            <a:r>
              <a:rPr lang="pl-PL" dirty="0" smtClean="0"/>
              <a:t>rejestrowanym i jest </a:t>
            </a:r>
            <a:r>
              <a:rPr lang="pl-PL" dirty="0"/>
              <a:t>źródłem zagrożenia dla ruchu powietrznego.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043608" y="1504628"/>
            <a:ext cx="7650005" cy="288925"/>
          </a:xfrm>
        </p:spPr>
        <p:txBody>
          <a:bodyPr/>
          <a:lstStyle/>
          <a:p>
            <a:r>
              <a:rPr lang="pl-PL" dirty="0" smtClean="0"/>
              <a:t>Potwierdzenie hipotezy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99992" y="2132856"/>
            <a:ext cx="4361815" cy="2814320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3" y="3789040"/>
            <a:ext cx="426910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574</Words>
  <Application>Microsoft Office PowerPoint</Application>
  <PresentationFormat>Pokaz na ekranie (4:3)</PresentationFormat>
  <Paragraphs>140</Paragraphs>
  <Slides>12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Wzornik</vt:lpstr>
      <vt:lpstr>Systemy bezpieczeństwa transportu bagażu  w ruchu lotniczym</vt:lpstr>
      <vt:lpstr>Plan wystąpienia</vt:lpstr>
      <vt:lpstr>I. Cel</vt:lpstr>
      <vt:lpstr>II. System obsługi bagażu w porcie lotniczym </vt:lpstr>
      <vt:lpstr>II. System obsługi bagażu w porcie lotniczym </vt:lpstr>
      <vt:lpstr>II. System obsługi bagażu w porcie lotniczym </vt:lpstr>
      <vt:lpstr>III.     Model Reason’a</vt:lpstr>
      <vt:lpstr>IV.  Wyniki badań</vt:lpstr>
      <vt:lpstr>IV.  Wyniki badań</vt:lpstr>
      <vt:lpstr>V.  Wnioski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user</cp:lastModifiedBy>
  <cp:revision>116</cp:revision>
  <cp:lastPrinted>2013-11-12T00:24:23Z</cp:lastPrinted>
  <dcterms:created xsi:type="dcterms:W3CDTF">2013-10-22T17:15:03Z</dcterms:created>
  <dcterms:modified xsi:type="dcterms:W3CDTF">2020-10-18T18:25:16Z</dcterms:modified>
</cp:coreProperties>
</file>