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306" r:id="rId2"/>
    <p:sldId id="296" r:id="rId3"/>
    <p:sldId id="297" r:id="rId4"/>
    <p:sldId id="298" r:id="rId5"/>
    <p:sldId id="307" r:id="rId6"/>
    <p:sldId id="299" r:id="rId7"/>
    <p:sldId id="300" r:id="rId8"/>
    <p:sldId id="312" r:id="rId9"/>
    <p:sldId id="311" r:id="rId10"/>
    <p:sldId id="301" r:id="rId11"/>
    <p:sldId id="302" r:id="rId12"/>
    <p:sldId id="305" r:id="rId13"/>
  </p:sldIdLst>
  <p:sldSz cx="9144000" cy="6858000" type="screen4x3"/>
  <p:notesSz cx="6858000" cy="9710738"/>
  <p:defaultTextStyle>
    <a:defPPr>
      <a:defRPr lang="pl-PL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989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14C89D6-3B0E-87FA-320B-2A14A6FE9EED}" v="2" dt="2020-10-14T08:48:52.548"/>
    <p1510:client id="{6D76F14A-6E84-D51B-5CBF-CA591171C202}" v="2" dt="2020-10-15T11:00:44.837"/>
    <p1510:client id="{B6C6435C-730C-4A74-A420-23714A01EFEC}" v="52" dt="2020-10-14T11:27:10.088"/>
    <p1510:client id="{D1D2735E-09BE-7052-F4C0-EC4C71CB41B1}" v="97" dt="2020-10-15T08:51:58.00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Bez stylu, siatka tabeli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376"/>
    <p:restoredTop sz="94694" autoAdjust="0"/>
  </p:normalViewPr>
  <p:slideViewPr>
    <p:cSldViewPr>
      <p:cViewPr varScale="1">
        <p:scale>
          <a:sx n="62" d="100"/>
          <a:sy n="62" d="100"/>
        </p:scale>
        <p:origin x="796" y="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4" d="100"/>
          <a:sy n="64" d="100"/>
        </p:scale>
        <p:origin x="3192" y="6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oper Emilia" userId="43759ef9-f04f-43d3-8ba8-858fc7e21abe" providerId="ADAL" clId="{B6C6435C-730C-4A74-A420-23714A01EFEC}"/>
    <pc:docChg chg="undo custSel addSld delSld modSld">
      <pc:chgData name="Koper Emilia" userId="43759ef9-f04f-43d3-8ba8-858fc7e21abe" providerId="ADAL" clId="{B6C6435C-730C-4A74-A420-23714A01EFEC}" dt="2020-10-14T11:37:46.831" v="2400" actId="20577"/>
      <pc:docMkLst>
        <pc:docMk/>
      </pc:docMkLst>
      <pc:sldChg chg="modSp mod">
        <pc:chgData name="Koper Emilia" userId="43759ef9-f04f-43d3-8ba8-858fc7e21abe" providerId="ADAL" clId="{B6C6435C-730C-4A74-A420-23714A01EFEC}" dt="2020-10-14T11:34:17.735" v="2373" actId="20577"/>
        <pc:sldMkLst>
          <pc:docMk/>
          <pc:sldMk cId="3259574539" sldId="296"/>
        </pc:sldMkLst>
        <pc:spChg chg="mod">
          <ac:chgData name="Koper Emilia" userId="43759ef9-f04f-43d3-8ba8-858fc7e21abe" providerId="ADAL" clId="{B6C6435C-730C-4A74-A420-23714A01EFEC}" dt="2020-10-14T11:34:17.735" v="2373" actId="20577"/>
          <ac:spMkLst>
            <pc:docMk/>
            <pc:sldMk cId="3259574539" sldId="296"/>
            <ac:spMk id="3" creationId="{00000000-0000-0000-0000-000000000000}"/>
          </ac:spMkLst>
        </pc:spChg>
      </pc:sldChg>
      <pc:sldChg chg="addSp modSp mod">
        <pc:chgData name="Koper Emilia" userId="43759ef9-f04f-43d3-8ba8-858fc7e21abe" providerId="ADAL" clId="{B6C6435C-730C-4A74-A420-23714A01EFEC}" dt="2020-10-14T11:32:20.152" v="2228" actId="20577"/>
        <pc:sldMkLst>
          <pc:docMk/>
          <pc:sldMk cId="3151036197" sldId="297"/>
        </pc:sldMkLst>
        <pc:spChg chg="mod">
          <ac:chgData name="Koper Emilia" userId="43759ef9-f04f-43d3-8ba8-858fc7e21abe" providerId="ADAL" clId="{B6C6435C-730C-4A74-A420-23714A01EFEC}" dt="2020-10-14T11:32:20.152" v="2228" actId="20577"/>
          <ac:spMkLst>
            <pc:docMk/>
            <pc:sldMk cId="3151036197" sldId="297"/>
            <ac:spMk id="3" creationId="{00000000-0000-0000-0000-000000000000}"/>
          </ac:spMkLst>
        </pc:spChg>
        <pc:spChg chg="add mod">
          <ac:chgData name="Koper Emilia" userId="43759ef9-f04f-43d3-8ba8-858fc7e21abe" providerId="ADAL" clId="{B6C6435C-730C-4A74-A420-23714A01EFEC}" dt="2020-10-14T10:32:20.211" v="395" actId="1076"/>
          <ac:spMkLst>
            <pc:docMk/>
            <pc:sldMk cId="3151036197" sldId="297"/>
            <ac:spMk id="7" creationId="{3A9C1C4C-9AED-4D9A-B362-2395C552158F}"/>
          </ac:spMkLst>
        </pc:spChg>
        <pc:picChg chg="mod modCrop">
          <ac:chgData name="Koper Emilia" userId="43759ef9-f04f-43d3-8ba8-858fc7e21abe" providerId="ADAL" clId="{B6C6435C-730C-4A74-A420-23714A01EFEC}" dt="2020-10-14T09:20:07.866" v="48" actId="14100"/>
          <ac:picMkLst>
            <pc:docMk/>
            <pc:sldMk cId="3151036197" sldId="297"/>
            <ac:picMk id="11" creationId="{0CDF24A9-E743-4F1E-B6C1-086CAE5FA6C3}"/>
          </ac:picMkLst>
        </pc:picChg>
      </pc:sldChg>
      <pc:sldChg chg="addSp delSp modSp mod">
        <pc:chgData name="Koper Emilia" userId="43759ef9-f04f-43d3-8ba8-858fc7e21abe" providerId="ADAL" clId="{B6C6435C-730C-4A74-A420-23714A01EFEC}" dt="2020-10-14T11:31:54.629" v="2215"/>
        <pc:sldMkLst>
          <pc:docMk/>
          <pc:sldMk cId="3908693776" sldId="298"/>
        </pc:sldMkLst>
        <pc:spChg chg="mod">
          <ac:chgData name="Koper Emilia" userId="43759ef9-f04f-43d3-8ba8-858fc7e21abe" providerId="ADAL" clId="{B6C6435C-730C-4A74-A420-23714A01EFEC}" dt="2020-10-14T11:31:54.629" v="2215"/>
          <ac:spMkLst>
            <pc:docMk/>
            <pc:sldMk cId="3908693776" sldId="298"/>
            <ac:spMk id="2" creationId="{00000000-0000-0000-0000-000000000000}"/>
          </ac:spMkLst>
        </pc:spChg>
        <pc:spChg chg="del">
          <ac:chgData name="Koper Emilia" userId="43759ef9-f04f-43d3-8ba8-858fc7e21abe" providerId="ADAL" clId="{B6C6435C-730C-4A74-A420-23714A01EFEC}" dt="2020-10-14T09:22:07.813" v="144" actId="478"/>
          <ac:spMkLst>
            <pc:docMk/>
            <pc:sldMk cId="3908693776" sldId="298"/>
            <ac:spMk id="4" creationId="{00000000-0000-0000-0000-000000000000}"/>
          </ac:spMkLst>
        </pc:spChg>
        <pc:spChg chg="add del mod">
          <ac:chgData name="Koper Emilia" userId="43759ef9-f04f-43d3-8ba8-858fc7e21abe" providerId="ADAL" clId="{B6C6435C-730C-4A74-A420-23714A01EFEC}" dt="2020-10-14T09:22:12.080" v="145" actId="478"/>
          <ac:spMkLst>
            <pc:docMk/>
            <pc:sldMk cId="3908693776" sldId="298"/>
            <ac:spMk id="7" creationId="{D1D0C015-1556-4F25-A028-14FC9CD0C3AB}"/>
          </ac:spMkLst>
        </pc:spChg>
        <pc:spChg chg="add mod">
          <ac:chgData name="Koper Emilia" userId="43759ef9-f04f-43d3-8ba8-858fc7e21abe" providerId="ADAL" clId="{B6C6435C-730C-4A74-A420-23714A01EFEC}" dt="2020-10-14T10:32:41.253" v="399" actId="20577"/>
          <ac:spMkLst>
            <pc:docMk/>
            <pc:sldMk cId="3908693776" sldId="298"/>
            <ac:spMk id="8" creationId="{31A21510-F5BA-440C-B16B-1482810A532A}"/>
          </ac:spMkLst>
        </pc:spChg>
        <pc:spChg chg="mod">
          <ac:chgData name="Koper Emilia" userId="43759ef9-f04f-43d3-8ba8-858fc7e21abe" providerId="ADAL" clId="{B6C6435C-730C-4A74-A420-23714A01EFEC}" dt="2020-10-14T11:06:43.270" v="1331" actId="1076"/>
          <ac:spMkLst>
            <pc:docMk/>
            <pc:sldMk cId="3908693776" sldId="298"/>
            <ac:spMk id="9" creationId="{47D406DB-F97C-4B5C-9323-988E2799B332}"/>
          </ac:spMkLst>
        </pc:spChg>
        <pc:picChg chg="mod">
          <ac:chgData name="Koper Emilia" userId="43759ef9-f04f-43d3-8ba8-858fc7e21abe" providerId="ADAL" clId="{B6C6435C-730C-4A74-A420-23714A01EFEC}" dt="2020-10-14T08:58:01.229" v="17" actId="1076"/>
          <ac:picMkLst>
            <pc:docMk/>
            <pc:sldMk cId="3908693776" sldId="298"/>
            <ac:picMk id="11" creationId="{C8215188-B9FE-4633-825E-D3E0A3E53C2F}"/>
          </ac:picMkLst>
        </pc:picChg>
      </pc:sldChg>
      <pc:sldChg chg="addSp delSp modSp mod">
        <pc:chgData name="Koper Emilia" userId="43759ef9-f04f-43d3-8ba8-858fc7e21abe" providerId="ADAL" clId="{B6C6435C-730C-4A74-A420-23714A01EFEC}" dt="2020-10-14T11:14:25.685" v="1436" actId="1076"/>
        <pc:sldMkLst>
          <pc:docMk/>
          <pc:sldMk cId="1704490139" sldId="299"/>
        </pc:sldMkLst>
        <pc:spChg chg="mod">
          <ac:chgData name="Koper Emilia" userId="43759ef9-f04f-43d3-8ba8-858fc7e21abe" providerId="ADAL" clId="{B6C6435C-730C-4A74-A420-23714A01EFEC}" dt="2020-10-14T09:22:46.030" v="156" actId="20577"/>
          <ac:spMkLst>
            <pc:docMk/>
            <pc:sldMk cId="1704490139" sldId="299"/>
            <ac:spMk id="2" creationId="{00000000-0000-0000-0000-000000000000}"/>
          </ac:spMkLst>
        </pc:spChg>
        <pc:spChg chg="mod">
          <ac:chgData name="Koper Emilia" userId="43759ef9-f04f-43d3-8ba8-858fc7e21abe" providerId="ADAL" clId="{B6C6435C-730C-4A74-A420-23714A01EFEC}" dt="2020-10-14T11:10:06.325" v="1366" actId="1076"/>
          <ac:spMkLst>
            <pc:docMk/>
            <pc:sldMk cId="1704490139" sldId="299"/>
            <ac:spMk id="3" creationId="{00000000-0000-0000-0000-000000000000}"/>
          </ac:spMkLst>
        </pc:spChg>
        <pc:spChg chg="del">
          <ac:chgData name="Koper Emilia" userId="43759ef9-f04f-43d3-8ba8-858fc7e21abe" providerId="ADAL" clId="{B6C6435C-730C-4A74-A420-23714A01EFEC}" dt="2020-10-14T10:32:49.466" v="400" actId="478"/>
          <ac:spMkLst>
            <pc:docMk/>
            <pc:sldMk cId="1704490139" sldId="299"/>
            <ac:spMk id="4" creationId="{00000000-0000-0000-0000-000000000000}"/>
          </ac:spMkLst>
        </pc:spChg>
        <pc:spChg chg="add mod">
          <ac:chgData name="Koper Emilia" userId="43759ef9-f04f-43d3-8ba8-858fc7e21abe" providerId="ADAL" clId="{B6C6435C-730C-4A74-A420-23714A01EFEC}" dt="2020-10-14T10:33:37.606" v="413" actId="1076"/>
          <ac:spMkLst>
            <pc:docMk/>
            <pc:sldMk cId="1704490139" sldId="299"/>
            <ac:spMk id="9" creationId="{8374DC21-8F5E-47DE-90C3-083C0171F8F5}"/>
          </ac:spMkLst>
        </pc:spChg>
        <pc:spChg chg="add mod">
          <ac:chgData name="Koper Emilia" userId="43759ef9-f04f-43d3-8ba8-858fc7e21abe" providerId="ADAL" clId="{B6C6435C-730C-4A74-A420-23714A01EFEC}" dt="2020-10-14T11:08:52.826" v="1340" actId="1076"/>
          <ac:spMkLst>
            <pc:docMk/>
            <pc:sldMk cId="1704490139" sldId="299"/>
            <ac:spMk id="10" creationId="{C3A33F08-A8F9-4534-BD42-B61769F9CE86}"/>
          </ac:spMkLst>
        </pc:spChg>
        <pc:spChg chg="add mod">
          <ac:chgData name="Koper Emilia" userId="43759ef9-f04f-43d3-8ba8-858fc7e21abe" providerId="ADAL" clId="{B6C6435C-730C-4A74-A420-23714A01EFEC}" dt="2020-10-14T11:08:55.621" v="1341" actId="1076"/>
          <ac:spMkLst>
            <pc:docMk/>
            <pc:sldMk cId="1704490139" sldId="299"/>
            <ac:spMk id="12" creationId="{F5F98D86-7CAF-4ABF-BB6F-248C8B9389D7}"/>
          </ac:spMkLst>
        </pc:spChg>
        <pc:spChg chg="add del mod">
          <ac:chgData name="Koper Emilia" userId="43759ef9-f04f-43d3-8ba8-858fc7e21abe" providerId="ADAL" clId="{B6C6435C-730C-4A74-A420-23714A01EFEC}" dt="2020-10-14T10:32:52.444" v="401" actId="478"/>
          <ac:spMkLst>
            <pc:docMk/>
            <pc:sldMk cId="1704490139" sldId="299"/>
            <ac:spMk id="14" creationId="{DEC3C114-F44F-49F6-AC46-77B3A4470726}"/>
          </ac:spMkLst>
        </pc:spChg>
        <pc:spChg chg="add mod">
          <ac:chgData name="Koper Emilia" userId="43759ef9-f04f-43d3-8ba8-858fc7e21abe" providerId="ADAL" clId="{B6C6435C-730C-4A74-A420-23714A01EFEC}" dt="2020-10-14T11:14:09.953" v="1432" actId="1076"/>
          <ac:spMkLst>
            <pc:docMk/>
            <pc:sldMk cId="1704490139" sldId="299"/>
            <ac:spMk id="15" creationId="{80F6EE87-8EA7-47E5-821C-B3B778CBA3F6}"/>
          </ac:spMkLst>
        </pc:spChg>
        <pc:spChg chg="add del mod">
          <ac:chgData name="Koper Emilia" userId="43759ef9-f04f-43d3-8ba8-858fc7e21abe" providerId="ADAL" clId="{B6C6435C-730C-4A74-A420-23714A01EFEC}" dt="2020-10-14T11:13:53.046" v="1420" actId="478"/>
          <ac:spMkLst>
            <pc:docMk/>
            <pc:sldMk cId="1704490139" sldId="299"/>
            <ac:spMk id="19" creationId="{70FDFAC6-974F-4251-AFB5-EDF50F0BEBE6}"/>
          </ac:spMkLst>
        </pc:spChg>
        <pc:spChg chg="add mod">
          <ac:chgData name="Koper Emilia" userId="43759ef9-f04f-43d3-8ba8-858fc7e21abe" providerId="ADAL" clId="{B6C6435C-730C-4A74-A420-23714A01EFEC}" dt="2020-10-14T11:14:16.829" v="1435" actId="14100"/>
          <ac:spMkLst>
            <pc:docMk/>
            <pc:sldMk cId="1704490139" sldId="299"/>
            <ac:spMk id="21" creationId="{9FB721E5-14EF-4740-AF7C-3177C68B75E0}"/>
          </ac:spMkLst>
        </pc:spChg>
        <pc:picChg chg="mod">
          <ac:chgData name="Koper Emilia" userId="43759ef9-f04f-43d3-8ba8-858fc7e21abe" providerId="ADAL" clId="{B6C6435C-730C-4A74-A420-23714A01EFEC}" dt="2020-10-14T11:08:49.332" v="1339" actId="1076"/>
          <ac:picMkLst>
            <pc:docMk/>
            <pc:sldMk cId="1704490139" sldId="299"/>
            <ac:picMk id="7" creationId="{B2A0D95A-00C8-43E3-A563-20F8E073075C}"/>
          </ac:picMkLst>
        </pc:picChg>
        <pc:picChg chg="add mod">
          <ac:chgData name="Koper Emilia" userId="43759ef9-f04f-43d3-8ba8-858fc7e21abe" providerId="ADAL" clId="{B6C6435C-730C-4A74-A420-23714A01EFEC}" dt="2020-10-14T11:14:25.685" v="1436" actId="1076"/>
          <ac:picMkLst>
            <pc:docMk/>
            <pc:sldMk cId="1704490139" sldId="299"/>
            <ac:picMk id="1026" creationId="{EF1B32C5-123E-4EFA-8E37-0DAABAC0CA3C}"/>
          </ac:picMkLst>
        </pc:picChg>
        <pc:picChg chg="add mod">
          <ac:chgData name="Koper Emilia" userId="43759ef9-f04f-43d3-8ba8-858fc7e21abe" providerId="ADAL" clId="{B6C6435C-730C-4A74-A420-23714A01EFEC}" dt="2020-10-14T10:33:34.673" v="412" actId="1076"/>
          <ac:picMkLst>
            <pc:docMk/>
            <pc:sldMk cId="1704490139" sldId="299"/>
            <ac:picMk id="1028" creationId="{E5A35CD6-7DD7-4167-AE0F-4487F39213C8}"/>
          </ac:picMkLst>
        </pc:picChg>
      </pc:sldChg>
      <pc:sldChg chg="addSp delSp modSp mod">
        <pc:chgData name="Koper Emilia" userId="43759ef9-f04f-43d3-8ba8-858fc7e21abe" providerId="ADAL" clId="{B6C6435C-730C-4A74-A420-23714A01EFEC}" dt="2020-10-14T11:33:25.537" v="2315" actId="20577"/>
        <pc:sldMkLst>
          <pc:docMk/>
          <pc:sldMk cId="1900539702" sldId="300"/>
        </pc:sldMkLst>
        <pc:spChg chg="mod">
          <ac:chgData name="Koper Emilia" userId="43759ef9-f04f-43d3-8ba8-858fc7e21abe" providerId="ADAL" clId="{B6C6435C-730C-4A74-A420-23714A01EFEC}" dt="2020-10-14T11:33:25.537" v="2315" actId="20577"/>
          <ac:spMkLst>
            <pc:docMk/>
            <pc:sldMk cId="1900539702" sldId="300"/>
            <ac:spMk id="2" creationId="{00000000-0000-0000-0000-000000000000}"/>
          </ac:spMkLst>
        </pc:spChg>
        <pc:spChg chg="mod">
          <ac:chgData name="Koper Emilia" userId="43759ef9-f04f-43d3-8ba8-858fc7e21abe" providerId="ADAL" clId="{B6C6435C-730C-4A74-A420-23714A01EFEC}" dt="2020-10-14T11:17:58.796" v="1517" actId="1076"/>
          <ac:spMkLst>
            <pc:docMk/>
            <pc:sldMk cId="1900539702" sldId="300"/>
            <ac:spMk id="3" creationId="{00000000-0000-0000-0000-000000000000}"/>
          </ac:spMkLst>
        </pc:spChg>
        <pc:spChg chg="add mod">
          <ac:chgData name="Koper Emilia" userId="43759ef9-f04f-43d3-8ba8-858fc7e21abe" providerId="ADAL" clId="{B6C6435C-730C-4A74-A420-23714A01EFEC}" dt="2020-10-14T11:16:30.289" v="1500" actId="1076"/>
          <ac:spMkLst>
            <pc:docMk/>
            <pc:sldMk cId="1900539702" sldId="300"/>
            <ac:spMk id="10" creationId="{44E8D0B5-68C8-4E33-9184-C64997C397C7}"/>
          </ac:spMkLst>
        </pc:spChg>
        <pc:spChg chg="del">
          <ac:chgData name="Koper Emilia" userId="43759ef9-f04f-43d3-8ba8-858fc7e21abe" providerId="ADAL" clId="{B6C6435C-730C-4A74-A420-23714A01EFEC}" dt="2020-10-14T10:58:39.155" v="1073" actId="478"/>
          <ac:spMkLst>
            <pc:docMk/>
            <pc:sldMk cId="1900539702" sldId="300"/>
            <ac:spMk id="18" creationId="{660F1113-F6DA-4902-8087-F2E1923D22ED}"/>
          </ac:spMkLst>
        </pc:spChg>
        <pc:picChg chg="add mod">
          <ac:chgData name="Koper Emilia" userId="43759ef9-f04f-43d3-8ba8-858fc7e21abe" providerId="ADAL" clId="{B6C6435C-730C-4A74-A420-23714A01EFEC}" dt="2020-10-14T11:17:52.678" v="1516" actId="1076"/>
          <ac:picMkLst>
            <pc:docMk/>
            <pc:sldMk cId="1900539702" sldId="300"/>
            <ac:picMk id="4" creationId="{540768FE-7D73-4294-849B-5BEF0688A27D}"/>
          </ac:picMkLst>
        </pc:picChg>
        <pc:picChg chg="del">
          <ac:chgData name="Koper Emilia" userId="43759ef9-f04f-43d3-8ba8-858fc7e21abe" providerId="ADAL" clId="{B6C6435C-730C-4A74-A420-23714A01EFEC}" dt="2020-10-14T10:56:11.161" v="964" actId="478"/>
          <ac:picMkLst>
            <pc:docMk/>
            <pc:sldMk cId="1900539702" sldId="300"/>
            <ac:picMk id="17" creationId="{9C3E9068-2F9E-4F14-A865-55C6BA87F3BA}"/>
          </ac:picMkLst>
        </pc:picChg>
      </pc:sldChg>
      <pc:sldChg chg="delSp modSp mod">
        <pc:chgData name="Koper Emilia" userId="43759ef9-f04f-43d3-8ba8-858fc7e21abe" providerId="ADAL" clId="{B6C6435C-730C-4A74-A420-23714A01EFEC}" dt="2020-10-14T11:33:45.780" v="2328" actId="20577"/>
        <pc:sldMkLst>
          <pc:docMk/>
          <pc:sldMk cId="1867399350" sldId="301"/>
        </pc:sldMkLst>
        <pc:spChg chg="mod">
          <ac:chgData name="Koper Emilia" userId="43759ef9-f04f-43d3-8ba8-858fc7e21abe" providerId="ADAL" clId="{B6C6435C-730C-4A74-A420-23714A01EFEC}" dt="2020-10-14T11:33:45.780" v="2328" actId="20577"/>
          <ac:spMkLst>
            <pc:docMk/>
            <pc:sldMk cId="1867399350" sldId="301"/>
            <ac:spMk id="2" creationId="{00000000-0000-0000-0000-000000000000}"/>
          </ac:spMkLst>
        </pc:spChg>
        <pc:spChg chg="mod">
          <ac:chgData name="Koper Emilia" userId="43759ef9-f04f-43d3-8ba8-858fc7e21abe" providerId="ADAL" clId="{B6C6435C-730C-4A74-A420-23714A01EFEC}" dt="2020-10-14T11:04:55.799" v="1285" actId="1076"/>
          <ac:spMkLst>
            <pc:docMk/>
            <pc:sldMk cId="1867399350" sldId="301"/>
            <ac:spMk id="3" creationId="{00000000-0000-0000-0000-000000000000}"/>
          </ac:spMkLst>
        </pc:spChg>
        <pc:spChg chg="mod">
          <ac:chgData name="Koper Emilia" userId="43759ef9-f04f-43d3-8ba8-858fc7e21abe" providerId="ADAL" clId="{B6C6435C-730C-4A74-A420-23714A01EFEC}" dt="2020-10-14T11:25:44.969" v="1941" actId="1076"/>
          <ac:spMkLst>
            <pc:docMk/>
            <pc:sldMk cId="1867399350" sldId="301"/>
            <ac:spMk id="7" creationId="{D448C2C8-F73D-43E7-BF4E-834430621AD6}"/>
          </ac:spMkLst>
        </pc:spChg>
        <pc:spChg chg="del mod">
          <ac:chgData name="Koper Emilia" userId="43759ef9-f04f-43d3-8ba8-858fc7e21abe" providerId="ADAL" clId="{B6C6435C-730C-4A74-A420-23714A01EFEC}" dt="2020-10-14T11:20:23.059" v="1551" actId="478"/>
          <ac:spMkLst>
            <pc:docMk/>
            <pc:sldMk cId="1867399350" sldId="301"/>
            <ac:spMk id="14" creationId="{0B04D520-8B27-400B-90EF-C5BC30B7651B}"/>
          </ac:spMkLst>
        </pc:spChg>
        <pc:spChg chg="mod">
          <ac:chgData name="Koper Emilia" userId="43759ef9-f04f-43d3-8ba8-858fc7e21abe" providerId="ADAL" clId="{B6C6435C-730C-4A74-A420-23714A01EFEC}" dt="2020-10-14T11:21:01.342" v="1559" actId="1076"/>
          <ac:spMkLst>
            <pc:docMk/>
            <pc:sldMk cId="1867399350" sldId="301"/>
            <ac:spMk id="18" creationId="{7C5ABE0D-7E89-4590-8BE6-8C9EDDFEA731}"/>
          </ac:spMkLst>
        </pc:spChg>
        <pc:picChg chg="mod">
          <ac:chgData name="Koper Emilia" userId="43759ef9-f04f-43d3-8ba8-858fc7e21abe" providerId="ADAL" clId="{B6C6435C-730C-4A74-A420-23714A01EFEC}" dt="2020-10-14T11:21:01.342" v="1559" actId="1076"/>
          <ac:picMkLst>
            <pc:docMk/>
            <pc:sldMk cId="1867399350" sldId="301"/>
            <ac:picMk id="9" creationId="{6E768A11-EB1E-4146-A21D-A8D0A58668A3}"/>
          </ac:picMkLst>
        </pc:picChg>
        <pc:picChg chg="del mod">
          <ac:chgData name="Koper Emilia" userId="43759ef9-f04f-43d3-8ba8-858fc7e21abe" providerId="ADAL" clId="{B6C6435C-730C-4A74-A420-23714A01EFEC}" dt="2020-10-14T11:20:24.611" v="1552" actId="478"/>
          <ac:picMkLst>
            <pc:docMk/>
            <pc:sldMk cId="1867399350" sldId="301"/>
            <ac:picMk id="11" creationId="{06886268-74A5-4762-9D48-94E1A9373827}"/>
          </ac:picMkLst>
        </pc:picChg>
        <pc:picChg chg="mod">
          <ac:chgData name="Koper Emilia" userId="43759ef9-f04f-43d3-8ba8-858fc7e21abe" providerId="ADAL" clId="{B6C6435C-730C-4A74-A420-23714A01EFEC}" dt="2020-10-14T11:25:42.356" v="1940" actId="1076"/>
          <ac:picMkLst>
            <pc:docMk/>
            <pc:sldMk cId="1867399350" sldId="301"/>
            <ac:picMk id="1025" creationId="{7FD0A996-1A50-4083-833E-72FF337970D9}"/>
          </ac:picMkLst>
        </pc:picChg>
      </pc:sldChg>
      <pc:sldChg chg="addSp delSp modSp mod">
        <pc:chgData name="Koper Emilia" userId="43759ef9-f04f-43d3-8ba8-858fc7e21abe" providerId="ADAL" clId="{B6C6435C-730C-4A74-A420-23714A01EFEC}" dt="2020-10-14T11:37:46.831" v="2400" actId="20577"/>
        <pc:sldMkLst>
          <pc:docMk/>
          <pc:sldMk cId="1276590891" sldId="302"/>
        </pc:sldMkLst>
        <pc:spChg chg="mod">
          <ac:chgData name="Koper Emilia" userId="43759ef9-f04f-43d3-8ba8-858fc7e21abe" providerId="ADAL" clId="{B6C6435C-730C-4A74-A420-23714A01EFEC}" dt="2020-10-14T11:33:52.098" v="2334" actId="20577"/>
          <ac:spMkLst>
            <pc:docMk/>
            <pc:sldMk cId="1276590891" sldId="302"/>
            <ac:spMk id="2" creationId="{00000000-0000-0000-0000-000000000000}"/>
          </ac:spMkLst>
        </pc:spChg>
        <pc:spChg chg="mod">
          <ac:chgData name="Koper Emilia" userId="43759ef9-f04f-43d3-8ba8-858fc7e21abe" providerId="ADAL" clId="{B6C6435C-730C-4A74-A420-23714A01EFEC}" dt="2020-10-14T11:37:46.831" v="2400" actId="20577"/>
          <ac:spMkLst>
            <pc:docMk/>
            <pc:sldMk cId="1276590891" sldId="302"/>
            <ac:spMk id="3" creationId="{00000000-0000-0000-0000-000000000000}"/>
          </ac:spMkLst>
        </pc:spChg>
        <pc:spChg chg="del">
          <ac:chgData name="Koper Emilia" userId="43759ef9-f04f-43d3-8ba8-858fc7e21abe" providerId="ADAL" clId="{B6C6435C-730C-4A74-A420-23714A01EFEC}" dt="2020-10-14T09:34:26.747" v="235" actId="478"/>
          <ac:spMkLst>
            <pc:docMk/>
            <pc:sldMk cId="1276590891" sldId="302"/>
            <ac:spMk id="4" creationId="{00000000-0000-0000-0000-000000000000}"/>
          </ac:spMkLst>
        </pc:spChg>
        <pc:spChg chg="add del mod">
          <ac:chgData name="Koper Emilia" userId="43759ef9-f04f-43d3-8ba8-858fc7e21abe" providerId="ADAL" clId="{B6C6435C-730C-4A74-A420-23714A01EFEC}" dt="2020-10-14T09:34:29.326" v="236" actId="478"/>
          <ac:spMkLst>
            <pc:docMk/>
            <pc:sldMk cId="1276590891" sldId="302"/>
            <ac:spMk id="7" creationId="{AD811BEC-CFAA-4F56-AA1F-038AFE6B64E8}"/>
          </ac:spMkLst>
        </pc:spChg>
      </pc:sldChg>
      <pc:sldChg chg="addSp delSp modSp mod">
        <pc:chgData name="Koper Emilia" userId="43759ef9-f04f-43d3-8ba8-858fc7e21abe" providerId="ADAL" clId="{B6C6435C-730C-4A74-A420-23714A01EFEC}" dt="2020-10-14T11:35:43.600" v="2382" actId="14100"/>
        <pc:sldMkLst>
          <pc:docMk/>
          <pc:sldMk cId="1636586985" sldId="305"/>
        </pc:sldMkLst>
        <pc:spChg chg="mod">
          <ac:chgData name="Koper Emilia" userId="43759ef9-f04f-43d3-8ba8-858fc7e21abe" providerId="ADAL" clId="{B6C6435C-730C-4A74-A420-23714A01EFEC}" dt="2020-10-14T09:32:23.381" v="207" actId="20577"/>
          <ac:spMkLst>
            <pc:docMk/>
            <pc:sldMk cId="1636586985" sldId="305"/>
            <ac:spMk id="2" creationId="{00000000-0000-0000-0000-000000000000}"/>
          </ac:spMkLst>
        </pc:spChg>
        <pc:spChg chg="del">
          <ac:chgData name="Koper Emilia" userId="43759ef9-f04f-43d3-8ba8-858fc7e21abe" providerId="ADAL" clId="{B6C6435C-730C-4A74-A420-23714A01EFEC}" dt="2020-10-14T09:32:45.678" v="210" actId="478"/>
          <ac:spMkLst>
            <pc:docMk/>
            <pc:sldMk cId="1636586985" sldId="305"/>
            <ac:spMk id="3" creationId="{00000000-0000-0000-0000-000000000000}"/>
          </ac:spMkLst>
        </pc:spChg>
        <pc:spChg chg="del">
          <ac:chgData name="Koper Emilia" userId="43759ef9-f04f-43d3-8ba8-858fc7e21abe" providerId="ADAL" clId="{B6C6435C-730C-4A74-A420-23714A01EFEC}" dt="2020-10-14T09:32:41.789" v="208" actId="478"/>
          <ac:spMkLst>
            <pc:docMk/>
            <pc:sldMk cId="1636586985" sldId="305"/>
            <ac:spMk id="4" creationId="{00000000-0000-0000-0000-000000000000}"/>
          </ac:spMkLst>
        </pc:spChg>
        <pc:spChg chg="mod">
          <ac:chgData name="Koper Emilia" userId="43759ef9-f04f-43d3-8ba8-858fc7e21abe" providerId="ADAL" clId="{B6C6435C-730C-4A74-A420-23714A01EFEC}" dt="2020-10-14T11:35:43.600" v="2382" actId="14100"/>
          <ac:spMkLst>
            <pc:docMk/>
            <pc:sldMk cId="1636586985" sldId="305"/>
            <ac:spMk id="6" creationId="{00000000-0000-0000-0000-000000000000}"/>
          </ac:spMkLst>
        </pc:spChg>
        <pc:spChg chg="add del mod">
          <ac:chgData name="Koper Emilia" userId="43759ef9-f04f-43d3-8ba8-858fc7e21abe" providerId="ADAL" clId="{B6C6435C-730C-4A74-A420-23714A01EFEC}" dt="2020-10-14T09:32:43.565" v="209" actId="478"/>
          <ac:spMkLst>
            <pc:docMk/>
            <pc:sldMk cId="1636586985" sldId="305"/>
            <ac:spMk id="9" creationId="{F643E529-F38E-4C73-9387-EE3557A792BD}"/>
          </ac:spMkLst>
        </pc:spChg>
        <pc:spChg chg="add del mod">
          <ac:chgData name="Koper Emilia" userId="43759ef9-f04f-43d3-8ba8-858fc7e21abe" providerId="ADAL" clId="{B6C6435C-730C-4A74-A420-23714A01EFEC}" dt="2020-10-14T09:32:48.796" v="211" actId="478"/>
          <ac:spMkLst>
            <pc:docMk/>
            <pc:sldMk cId="1636586985" sldId="305"/>
            <ac:spMk id="11" creationId="{94F3CB80-4546-4F08-866C-7A1E31CB8BC0}"/>
          </ac:spMkLst>
        </pc:spChg>
        <pc:spChg chg="add mod">
          <ac:chgData name="Koper Emilia" userId="43759ef9-f04f-43d3-8ba8-858fc7e21abe" providerId="ADAL" clId="{B6C6435C-730C-4A74-A420-23714A01EFEC}" dt="2020-10-14T11:34:51.491" v="2375" actId="207"/>
          <ac:spMkLst>
            <pc:docMk/>
            <pc:sldMk cId="1636586985" sldId="305"/>
            <ac:spMk id="12" creationId="{E55F50B9-394B-4A89-AD46-7B8062FF9866}"/>
          </ac:spMkLst>
        </pc:spChg>
        <pc:spChg chg="add mod">
          <ac:chgData name="Koper Emilia" userId="43759ef9-f04f-43d3-8ba8-858fc7e21abe" providerId="ADAL" clId="{B6C6435C-730C-4A74-A420-23714A01EFEC}" dt="2020-10-14T09:34:07.042" v="222" actId="1076"/>
          <ac:spMkLst>
            <pc:docMk/>
            <pc:sldMk cId="1636586985" sldId="305"/>
            <ac:spMk id="13" creationId="{6579B7F5-3188-4DC8-ACB6-29E5D572B70F}"/>
          </ac:spMkLst>
        </pc:spChg>
      </pc:sldChg>
      <pc:sldChg chg="modSp mod">
        <pc:chgData name="Koper Emilia" userId="43759ef9-f04f-43d3-8ba8-858fc7e21abe" providerId="ADAL" clId="{B6C6435C-730C-4A74-A420-23714A01EFEC}" dt="2020-10-14T08:55:01.258" v="2" actId="1076"/>
        <pc:sldMkLst>
          <pc:docMk/>
          <pc:sldMk cId="3398900981" sldId="306"/>
        </pc:sldMkLst>
        <pc:spChg chg="mod">
          <ac:chgData name="Koper Emilia" userId="43759ef9-f04f-43d3-8ba8-858fc7e21abe" providerId="ADAL" clId="{B6C6435C-730C-4A74-A420-23714A01EFEC}" dt="2020-10-14T08:55:01.258" v="2" actId="1076"/>
          <ac:spMkLst>
            <pc:docMk/>
            <pc:sldMk cId="3398900981" sldId="306"/>
            <ac:spMk id="5" creationId="{00000000-0000-0000-0000-000000000000}"/>
          </ac:spMkLst>
        </pc:spChg>
      </pc:sldChg>
      <pc:sldChg chg="modSp mod">
        <pc:chgData name="Koper Emilia" userId="43759ef9-f04f-43d3-8ba8-858fc7e21abe" providerId="ADAL" clId="{B6C6435C-730C-4A74-A420-23714A01EFEC}" dt="2020-10-14T11:07:11.708" v="1337" actId="20577"/>
        <pc:sldMkLst>
          <pc:docMk/>
          <pc:sldMk cId="1670429929" sldId="307"/>
        </pc:sldMkLst>
        <pc:spChg chg="mod">
          <ac:chgData name="Koper Emilia" userId="43759ef9-f04f-43d3-8ba8-858fc7e21abe" providerId="ADAL" clId="{B6C6435C-730C-4A74-A420-23714A01EFEC}" dt="2020-10-14T11:06:56.626" v="1333" actId="20577"/>
          <ac:spMkLst>
            <pc:docMk/>
            <pc:sldMk cId="1670429929" sldId="307"/>
            <ac:spMk id="2" creationId="{00000000-0000-0000-0000-000000000000}"/>
          </ac:spMkLst>
        </pc:spChg>
        <pc:spChg chg="mod">
          <ac:chgData name="Koper Emilia" userId="43759ef9-f04f-43d3-8ba8-858fc7e21abe" providerId="ADAL" clId="{B6C6435C-730C-4A74-A420-23714A01EFEC}" dt="2020-10-14T11:07:02.369" v="1335" actId="20577"/>
          <ac:spMkLst>
            <pc:docMk/>
            <pc:sldMk cId="1670429929" sldId="307"/>
            <ac:spMk id="12" creationId="{8E530141-9C1B-4952-9CD6-AF055FE36B55}"/>
          </ac:spMkLst>
        </pc:spChg>
        <pc:spChg chg="mod">
          <ac:chgData name="Koper Emilia" userId="43759ef9-f04f-43d3-8ba8-858fc7e21abe" providerId="ADAL" clId="{B6C6435C-730C-4A74-A420-23714A01EFEC}" dt="2020-10-14T11:07:11.708" v="1337" actId="20577"/>
          <ac:spMkLst>
            <pc:docMk/>
            <pc:sldMk cId="1670429929" sldId="307"/>
            <ac:spMk id="14" creationId="{47ADEC9D-F02E-43CD-84CB-383703687AC9}"/>
          </ac:spMkLst>
        </pc:spChg>
      </pc:sldChg>
      <pc:sldChg chg="del">
        <pc:chgData name="Koper Emilia" userId="43759ef9-f04f-43d3-8ba8-858fc7e21abe" providerId="ADAL" clId="{B6C6435C-730C-4A74-A420-23714A01EFEC}" dt="2020-10-14T11:00:13.823" v="1075" actId="47"/>
        <pc:sldMkLst>
          <pc:docMk/>
          <pc:sldMk cId="2950053828" sldId="308"/>
        </pc:sldMkLst>
      </pc:sldChg>
      <pc:sldChg chg="del">
        <pc:chgData name="Koper Emilia" userId="43759ef9-f04f-43d3-8ba8-858fc7e21abe" providerId="ADAL" clId="{B6C6435C-730C-4A74-A420-23714A01EFEC}" dt="2020-10-14T11:00:15.341" v="1076" actId="47"/>
        <pc:sldMkLst>
          <pc:docMk/>
          <pc:sldMk cId="2109148295" sldId="309"/>
        </pc:sldMkLst>
      </pc:sldChg>
      <pc:sldChg chg="del">
        <pc:chgData name="Koper Emilia" userId="43759ef9-f04f-43d3-8ba8-858fc7e21abe" providerId="ADAL" clId="{B6C6435C-730C-4A74-A420-23714A01EFEC}" dt="2020-10-14T10:55:43.593" v="963" actId="47"/>
        <pc:sldMkLst>
          <pc:docMk/>
          <pc:sldMk cId="2048780887" sldId="310"/>
        </pc:sldMkLst>
      </pc:sldChg>
      <pc:sldChg chg="modSp mod">
        <pc:chgData name="Koper Emilia" userId="43759ef9-f04f-43d3-8ba8-858fc7e21abe" providerId="ADAL" clId="{B6C6435C-730C-4A74-A420-23714A01EFEC}" dt="2020-10-14T11:33:39.665" v="2323" actId="20577"/>
        <pc:sldMkLst>
          <pc:docMk/>
          <pc:sldMk cId="3680737380" sldId="311"/>
        </pc:sldMkLst>
        <pc:spChg chg="mod">
          <ac:chgData name="Koper Emilia" userId="43759ef9-f04f-43d3-8ba8-858fc7e21abe" providerId="ADAL" clId="{B6C6435C-730C-4A74-A420-23714A01EFEC}" dt="2020-10-14T11:33:39.665" v="2323" actId="20577"/>
          <ac:spMkLst>
            <pc:docMk/>
            <pc:sldMk cId="3680737380" sldId="311"/>
            <ac:spMk id="2" creationId="{00000000-0000-0000-0000-000000000000}"/>
          </ac:spMkLst>
        </pc:spChg>
        <pc:spChg chg="mod">
          <ac:chgData name="Koper Emilia" userId="43759ef9-f04f-43d3-8ba8-858fc7e21abe" providerId="ADAL" clId="{B6C6435C-730C-4A74-A420-23714A01EFEC}" dt="2020-10-14T11:04:16.330" v="1245" actId="20577"/>
          <ac:spMkLst>
            <pc:docMk/>
            <pc:sldMk cId="3680737380" sldId="311"/>
            <ac:spMk id="3" creationId="{00000000-0000-0000-0000-000000000000}"/>
          </ac:spMkLst>
        </pc:spChg>
      </pc:sldChg>
      <pc:sldChg chg="addSp delSp modSp add mod">
        <pc:chgData name="Koper Emilia" userId="43759ef9-f04f-43d3-8ba8-858fc7e21abe" providerId="ADAL" clId="{B6C6435C-730C-4A74-A420-23714A01EFEC}" dt="2020-10-14T11:33:35.220" v="2319" actId="20577"/>
        <pc:sldMkLst>
          <pc:docMk/>
          <pc:sldMk cId="57885016" sldId="312"/>
        </pc:sldMkLst>
        <pc:spChg chg="mod">
          <ac:chgData name="Koper Emilia" userId="43759ef9-f04f-43d3-8ba8-858fc7e21abe" providerId="ADAL" clId="{B6C6435C-730C-4A74-A420-23714A01EFEC}" dt="2020-10-14T11:33:35.220" v="2319" actId="20577"/>
          <ac:spMkLst>
            <pc:docMk/>
            <pc:sldMk cId="57885016" sldId="312"/>
            <ac:spMk id="2" creationId="{00000000-0000-0000-0000-000000000000}"/>
          </ac:spMkLst>
        </pc:spChg>
        <pc:spChg chg="del mod">
          <ac:chgData name="Koper Emilia" userId="43759ef9-f04f-43d3-8ba8-858fc7e21abe" providerId="ADAL" clId="{B6C6435C-730C-4A74-A420-23714A01EFEC}" dt="2020-10-14T10:40:43.078" v="779" actId="478"/>
          <ac:spMkLst>
            <pc:docMk/>
            <pc:sldMk cId="57885016" sldId="312"/>
            <ac:spMk id="3" creationId="{00000000-0000-0000-0000-000000000000}"/>
          </ac:spMkLst>
        </pc:spChg>
        <pc:spChg chg="add del mod">
          <ac:chgData name="Koper Emilia" userId="43759ef9-f04f-43d3-8ba8-858fc7e21abe" providerId="ADAL" clId="{B6C6435C-730C-4A74-A420-23714A01EFEC}" dt="2020-10-14T10:41:11.396" v="782" actId="478"/>
          <ac:spMkLst>
            <pc:docMk/>
            <pc:sldMk cId="57885016" sldId="312"/>
            <ac:spMk id="7" creationId="{A603467E-4C9F-4C3F-801D-55BA937920FF}"/>
          </ac:spMkLst>
        </pc:spChg>
        <pc:spChg chg="add mod">
          <ac:chgData name="Koper Emilia" userId="43759ef9-f04f-43d3-8ba8-858fc7e21abe" providerId="ADAL" clId="{B6C6435C-730C-4A74-A420-23714A01EFEC}" dt="2020-10-14T11:19:59.476" v="1550" actId="1076"/>
          <ac:spMkLst>
            <pc:docMk/>
            <pc:sldMk cId="57885016" sldId="312"/>
            <ac:spMk id="11" creationId="{F8BE5B4A-FD72-4486-BE9A-11F347C1C12C}"/>
          </ac:spMkLst>
        </pc:spChg>
        <pc:spChg chg="add mod">
          <ac:chgData name="Koper Emilia" userId="43759ef9-f04f-43d3-8ba8-858fc7e21abe" providerId="ADAL" clId="{B6C6435C-730C-4A74-A420-23714A01EFEC}" dt="2020-10-14T11:19:53.885" v="1548" actId="1076"/>
          <ac:spMkLst>
            <pc:docMk/>
            <pc:sldMk cId="57885016" sldId="312"/>
            <ac:spMk id="13" creationId="{9DB32C0D-45CE-4B98-9954-01F462F5B034}"/>
          </ac:spMkLst>
        </pc:spChg>
        <pc:spChg chg="mod">
          <ac:chgData name="Koper Emilia" userId="43759ef9-f04f-43d3-8ba8-858fc7e21abe" providerId="ADAL" clId="{B6C6435C-730C-4A74-A420-23714A01EFEC}" dt="2020-10-14T10:54:16.701" v="955" actId="1076"/>
          <ac:spMkLst>
            <pc:docMk/>
            <pc:sldMk cId="57885016" sldId="312"/>
            <ac:spMk id="18" creationId="{660F1113-F6DA-4902-8087-F2E1923D22ED}"/>
          </ac:spMkLst>
        </pc:spChg>
        <pc:graphicFrameChg chg="add mod modGraphic">
          <ac:chgData name="Koper Emilia" userId="43759ef9-f04f-43d3-8ba8-858fc7e21abe" providerId="ADAL" clId="{B6C6435C-730C-4A74-A420-23714A01EFEC}" dt="2020-10-14T11:19:20.320" v="1519" actId="1076"/>
          <ac:graphicFrameMkLst>
            <pc:docMk/>
            <pc:sldMk cId="57885016" sldId="312"/>
            <ac:graphicFrameMk id="4" creationId="{DA188C45-41F5-49E0-B1DB-C6072A6726FF}"/>
          </ac:graphicFrameMkLst>
        </pc:graphicFrameChg>
        <pc:picChg chg="del">
          <ac:chgData name="Koper Emilia" userId="43759ef9-f04f-43d3-8ba8-858fc7e21abe" providerId="ADAL" clId="{B6C6435C-730C-4A74-A420-23714A01EFEC}" dt="2020-10-14T10:34:34.858" v="438" actId="478"/>
          <ac:picMkLst>
            <pc:docMk/>
            <pc:sldMk cId="57885016" sldId="312"/>
            <ac:picMk id="17" creationId="{9C3E9068-2F9E-4F14-A865-55C6BA87F3BA}"/>
          </ac:picMkLst>
        </pc:picChg>
      </pc:sldChg>
    </pc:docChg>
  </pc:docChgLst>
  <pc:docChgLst>
    <pc:chgData name="Koper Emilia" userId="S::emilia.koper@pw.edu.pl::43759ef9-f04f-43d3-8ba8-858fc7e21abe" providerId="AD" clId="Web-{6D76F14A-6E84-D51B-5CBF-CA591171C202}"/>
    <pc:docChg chg="modSld">
      <pc:chgData name="Koper Emilia" userId="S::emilia.koper@pw.edu.pl::43759ef9-f04f-43d3-8ba8-858fc7e21abe" providerId="AD" clId="Web-{6D76F14A-6E84-D51B-5CBF-CA591171C202}" dt="2020-10-15T11:00:44.821" v="1" actId="1076"/>
      <pc:docMkLst>
        <pc:docMk/>
      </pc:docMkLst>
      <pc:sldChg chg="modSp">
        <pc:chgData name="Koper Emilia" userId="S::emilia.koper@pw.edu.pl::43759ef9-f04f-43d3-8ba8-858fc7e21abe" providerId="AD" clId="Web-{6D76F14A-6E84-D51B-5CBF-CA591171C202}" dt="2020-10-15T11:00:44.821" v="1" actId="1076"/>
        <pc:sldMkLst>
          <pc:docMk/>
          <pc:sldMk cId="1636586985" sldId="305"/>
        </pc:sldMkLst>
        <pc:spChg chg="mod">
          <ac:chgData name="Koper Emilia" userId="S::emilia.koper@pw.edu.pl::43759ef9-f04f-43d3-8ba8-858fc7e21abe" providerId="AD" clId="Web-{6D76F14A-6E84-D51B-5CBF-CA591171C202}" dt="2020-10-15T11:00:44.821" v="1" actId="1076"/>
          <ac:spMkLst>
            <pc:docMk/>
            <pc:sldMk cId="1636586985" sldId="305"/>
            <ac:spMk id="13" creationId="{6579B7F5-3188-4DC8-ACB6-29E5D572B70F}"/>
          </ac:spMkLst>
        </pc:spChg>
      </pc:sldChg>
    </pc:docChg>
  </pc:docChgLst>
  <pc:docChgLst>
    <pc:chgData name="Koper Emilia" userId="S::emilia.koper@pw.edu.pl::43759ef9-f04f-43d3-8ba8-858fc7e21abe" providerId="AD" clId="Web-{D1D2735E-09BE-7052-F4C0-EC4C71CB41B1}"/>
    <pc:docChg chg="modSld">
      <pc:chgData name="Koper Emilia" userId="S::emilia.koper@pw.edu.pl::43759ef9-f04f-43d3-8ba8-858fc7e21abe" providerId="AD" clId="Web-{D1D2735E-09BE-7052-F4C0-EC4C71CB41B1}" dt="2020-10-15T08:51:58.006" v="96" actId="20577"/>
      <pc:docMkLst>
        <pc:docMk/>
      </pc:docMkLst>
      <pc:sldChg chg="modSp">
        <pc:chgData name="Koper Emilia" userId="S::emilia.koper@pw.edu.pl::43759ef9-f04f-43d3-8ba8-858fc7e21abe" providerId="AD" clId="Web-{D1D2735E-09BE-7052-F4C0-EC4C71CB41B1}" dt="2020-10-15T08:51:58.006" v="96" actId="20577"/>
        <pc:sldMkLst>
          <pc:docMk/>
          <pc:sldMk cId="1276590891" sldId="302"/>
        </pc:sldMkLst>
        <pc:spChg chg="mod">
          <ac:chgData name="Koper Emilia" userId="S::emilia.koper@pw.edu.pl::43759ef9-f04f-43d3-8ba8-858fc7e21abe" providerId="AD" clId="Web-{D1D2735E-09BE-7052-F4C0-EC4C71CB41B1}" dt="2020-10-15T08:51:58.006" v="96" actId="20577"/>
          <ac:spMkLst>
            <pc:docMk/>
            <pc:sldMk cId="1276590891" sldId="302"/>
            <ac:spMk id="3" creationId="{00000000-0000-0000-0000-000000000000}"/>
          </ac:spMkLst>
        </pc:spChg>
      </pc:sldChg>
    </pc:docChg>
  </pc:docChgLst>
  <pc:docChgLst>
    <pc:chgData name="Koper Emilia" userId="S::emilia.koper@pw.edu.pl::43759ef9-f04f-43d3-8ba8-858fc7e21abe" providerId="AD" clId="Web-{014C89D6-3B0E-87FA-320B-2A14A6FE9EED}"/>
    <pc:docChg chg="modSld">
      <pc:chgData name="Koper Emilia" userId="S::emilia.koper@pw.edu.pl::43759ef9-f04f-43d3-8ba8-858fc7e21abe" providerId="AD" clId="Web-{014C89D6-3B0E-87FA-320B-2A14A6FE9EED}" dt="2020-10-14T08:48:52.548" v="1" actId="1076"/>
      <pc:docMkLst>
        <pc:docMk/>
      </pc:docMkLst>
      <pc:sldChg chg="modSp">
        <pc:chgData name="Koper Emilia" userId="S::emilia.koper@pw.edu.pl::43759ef9-f04f-43d3-8ba8-858fc7e21abe" providerId="AD" clId="Web-{014C89D6-3B0E-87FA-320B-2A14A6FE9EED}" dt="2020-10-14T08:48:52.548" v="1" actId="1076"/>
        <pc:sldMkLst>
          <pc:docMk/>
          <pc:sldMk cId="3908693776" sldId="298"/>
        </pc:sldMkLst>
        <pc:picChg chg="mod">
          <ac:chgData name="Koper Emilia" userId="S::emilia.koper@pw.edu.pl::43759ef9-f04f-43d3-8ba8-858fc7e21abe" providerId="AD" clId="Web-{014C89D6-3B0E-87FA-320B-2A14A6FE9EED}" dt="2020-10-14T08:48:52.548" v="1" actId="1076"/>
          <ac:picMkLst>
            <pc:docMk/>
            <pc:sldMk cId="3908693776" sldId="298"/>
            <ac:picMk id="11" creationId="{C8215188-B9FE-4633-825E-D3E0A3E53C2F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>
            <a:extLst>
              <a:ext uri="{FF2B5EF4-FFF2-40B4-BE49-F238E27FC236}">
                <a16:creationId xmlns:a16="http://schemas.microsoft.com/office/drawing/2014/main" id="{A5232CFA-984B-4D2F-9E41-99C326C175A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857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CAF2707A-7ED7-4F8A-AEE4-F4B9082AE21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223375"/>
            <a:ext cx="2971800" cy="4857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969C4D5C-3CE0-4E77-A6EF-07027D60951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9223375"/>
            <a:ext cx="2971800" cy="48577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A95A187-C014-4432-AB1B-100B1B2A9BBA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  <p:sp>
        <p:nvSpPr>
          <p:cNvPr id="6" name="Symbol zastępczy daty 5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873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8CDC29-B8A7-42F6-ACDE-F5C809DB2453}" type="datetimeFigureOut">
              <a:rPr lang="pl-PL" smtClean="0"/>
              <a:t>15.10.2020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993800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>
            <a:extLst>
              <a:ext uri="{FF2B5EF4-FFF2-40B4-BE49-F238E27FC236}">
                <a16:creationId xmlns:a16="http://schemas.microsoft.com/office/drawing/2014/main" id="{5DF7F246-F9EB-4C30-A5D4-255FD8A6474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857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B4D3A418-2EB5-47A6-A0A7-AC42867CE86D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857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fld id="{3DCF40A1-AE77-4996-BB22-C08CD55DFE8D}" type="datetimeFigureOut">
              <a:rPr lang="pl-PL"/>
              <a:pPr>
                <a:defRPr/>
              </a:pPr>
              <a:t>15.10.2020</a:t>
            </a:fld>
            <a:endParaRPr lang="pl-PL"/>
          </a:p>
        </p:txBody>
      </p:sp>
      <p:sp>
        <p:nvSpPr>
          <p:cNvPr id="4" name="Symbol zastępczy obrazu slajdu 3">
            <a:extLst>
              <a:ext uri="{FF2B5EF4-FFF2-40B4-BE49-F238E27FC236}">
                <a16:creationId xmlns:a16="http://schemas.microsoft.com/office/drawing/2014/main" id="{076F7A14-5567-45DC-BE45-2B43B13F012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001713" y="728663"/>
            <a:ext cx="4854575" cy="36417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l-PL" noProof="0"/>
          </a:p>
        </p:txBody>
      </p:sp>
      <p:sp>
        <p:nvSpPr>
          <p:cNvPr id="5" name="Symbol zastępczy notatek 4">
            <a:extLst>
              <a:ext uri="{FF2B5EF4-FFF2-40B4-BE49-F238E27FC236}">
                <a16:creationId xmlns:a16="http://schemas.microsoft.com/office/drawing/2014/main" id="{2BBB205B-BBF5-4F41-A994-E9F4D0416C8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613275"/>
            <a:ext cx="5486400" cy="4368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noProof="0"/>
              <a:t>Kliknij, aby edytować style wzorca tekstu</a:t>
            </a:r>
          </a:p>
          <a:p>
            <a:pPr lvl="1"/>
            <a:r>
              <a:rPr lang="pl-PL" noProof="0"/>
              <a:t>Drugi poziom</a:t>
            </a:r>
          </a:p>
          <a:p>
            <a:pPr lvl="2"/>
            <a:r>
              <a:rPr lang="pl-PL" noProof="0"/>
              <a:t>Trzeci poziom</a:t>
            </a:r>
          </a:p>
          <a:p>
            <a:pPr lvl="3"/>
            <a:r>
              <a:rPr lang="pl-PL" noProof="0"/>
              <a:t>Czwarty poziom</a:t>
            </a:r>
          </a:p>
          <a:p>
            <a:pPr lvl="4"/>
            <a:r>
              <a:rPr lang="pl-PL" noProof="0"/>
              <a:t>Piąty poziom</a:t>
            </a:r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956CF173-3D42-4FD5-AC1C-3EEE61C79B2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223375"/>
            <a:ext cx="2971800" cy="4857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34366D01-EF72-49CC-B3BE-B91E525D665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9223375"/>
            <a:ext cx="2971800" cy="48577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EB5598A0-A84D-48E6-97BD-5ABC529B8771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82609202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5598A0-A84D-48E6-97BD-5ABC529B8771}" type="slidenum">
              <a:rPr lang="pl-PL" altLang="pl-PL" smtClean="0"/>
              <a:pPr>
                <a:defRPr/>
              </a:pPr>
              <a:t>2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9167158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5598A0-A84D-48E6-97BD-5ABC529B8771}" type="slidenum">
              <a:rPr lang="pl-PL" altLang="pl-PL" smtClean="0"/>
              <a:pPr>
                <a:defRPr/>
              </a:pPr>
              <a:t>11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5190731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5598A0-A84D-48E6-97BD-5ABC529B8771}" type="slidenum">
              <a:rPr lang="pl-PL" altLang="pl-PL" smtClean="0"/>
              <a:pPr>
                <a:defRPr/>
              </a:pPr>
              <a:t>12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5356969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5598A0-A84D-48E6-97BD-5ABC529B8771}" type="slidenum">
              <a:rPr lang="pl-PL" altLang="pl-PL" smtClean="0"/>
              <a:pPr>
                <a:defRPr/>
              </a:pPr>
              <a:t>3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40871200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5598A0-A84D-48E6-97BD-5ABC529B8771}" type="slidenum">
              <a:rPr lang="pl-PL" altLang="pl-PL" smtClean="0"/>
              <a:pPr>
                <a:defRPr/>
              </a:pPr>
              <a:t>4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4312773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5598A0-A84D-48E6-97BD-5ABC529B8771}" type="slidenum">
              <a:rPr lang="pl-PL" altLang="pl-PL" smtClean="0"/>
              <a:pPr>
                <a:defRPr/>
              </a:pPr>
              <a:t>5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1879463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5598A0-A84D-48E6-97BD-5ABC529B8771}" type="slidenum">
              <a:rPr lang="pl-PL" altLang="pl-PL" smtClean="0"/>
              <a:pPr>
                <a:defRPr/>
              </a:pPr>
              <a:t>6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42247495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5598A0-A84D-48E6-97BD-5ABC529B8771}" type="slidenum">
              <a:rPr lang="pl-PL" altLang="pl-PL" smtClean="0"/>
              <a:pPr>
                <a:defRPr/>
              </a:pPr>
              <a:t>7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9011598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5598A0-A84D-48E6-97BD-5ABC529B8771}" type="slidenum">
              <a:rPr lang="pl-PL" altLang="pl-PL" smtClean="0"/>
              <a:pPr>
                <a:defRPr/>
              </a:pPr>
              <a:t>8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7749001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5598A0-A84D-48E6-97BD-5ABC529B8771}" type="slidenum">
              <a:rPr lang="pl-PL" altLang="pl-PL" smtClean="0"/>
              <a:pPr>
                <a:defRPr/>
              </a:pPr>
              <a:t>9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4958066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5598A0-A84D-48E6-97BD-5ABC529B8771}" type="slidenum">
              <a:rPr lang="pl-PL" altLang="pl-PL" smtClean="0"/>
              <a:pPr>
                <a:defRPr/>
              </a:pPr>
              <a:t>10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1541219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64288" y="2155037"/>
            <a:ext cx="8140159" cy="792088"/>
          </a:xfrm>
          <a:prstGeom prst="rect">
            <a:avLst/>
          </a:prstGeom>
        </p:spPr>
        <p:txBody>
          <a:bodyPr/>
          <a:lstStyle>
            <a:lvl1pPr algn="l">
              <a:defRPr sz="2800" b="1" baseline="0"/>
            </a:lvl1pPr>
          </a:lstStyle>
          <a:p>
            <a:r>
              <a:rPr lang="pl-PL" dirty="0" err="1"/>
              <a:t>Title</a:t>
            </a:r>
            <a:r>
              <a:rPr lang="pl-PL" dirty="0"/>
              <a:t> of the </a:t>
            </a:r>
            <a:r>
              <a:rPr lang="pl-PL" dirty="0" err="1"/>
              <a:t>presentation</a:t>
            </a:r>
            <a:endParaRPr lang="pl-PL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70527" y="3645024"/>
            <a:ext cx="8145756" cy="43204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2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dirty="0"/>
              <a:t>Author / </a:t>
            </a:r>
            <a:r>
              <a:rPr lang="pl-PL" dirty="0" err="1"/>
              <a:t>authors</a:t>
            </a:r>
            <a:endParaRPr lang="pl-PL" dirty="0"/>
          </a:p>
        </p:txBody>
      </p:sp>
      <p:sp>
        <p:nvSpPr>
          <p:cNvPr id="22" name="Symbol zastępczy tekstu 21"/>
          <p:cNvSpPr>
            <a:spLocks noGrp="1"/>
          </p:cNvSpPr>
          <p:nvPr>
            <p:ph type="body" sz="quarter" idx="10" hasCustomPrompt="1"/>
          </p:nvPr>
        </p:nvSpPr>
        <p:spPr>
          <a:xfrm>
            <a:off x="472735" y="4047976"/>
            <a:ext cx="8185629" cy="36004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2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pl-PL" dirty="0" err="1"/>
              <a:t>Institution</a:t>
            </a:r>
            <a:endParaRPr lang="pl-PL" dirty="0"/>
          </a:p>
        </p:txBody>
      </p:sp>
      <p:sp>
        <p:nvSpPr>
          <p:cNvPr id="35" name="Symbol zastępczy tekstu 21"/>
          <p:cNvSpPr>
            <a:spLocks noGrp="1"/>
          </p:cNvSpPr>
          <p:nvPr>
            <p:ph type="body" sz="quarter" idx="11" hasCustomPrompt="1"/>
          </p:nvPr>
        </p:nvSpPr>
        <p:spPr>
          <a:xfrm>
            <a:off x="470527" y="4653136"/>
            <a:ext cx="8185629" cy="36004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2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pl-PL" dirty="0" err="1"/>
              <a:t>Date</a:t>
            </a:r>
            <a:r>
              <a:rPr lang="pl-PL" dirty="0"/>
              <a:t> of </a:t>
            </a:r>
            <a:r>
              <a:rPr lang="pl-PL" dirty="0" err="1"/>
              <a:t>presentation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1780015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124744"/>
            <a:ext cx="8229600" cy="401516"/>
          </a:xfrm>
          <a:prstGeom prst="rect">
            <a:avLst/>
          </a:prstGeom>
        </p:spPr>
        <p:txBody>
          <a:bodyPr/>
          <a:lstStyle>
            <a:lvl1pPr algn="l">
              <a:defRPr sz="2400" b="1"/>
            </a:lvl1pPr>
          </a:lstStyle>
          <a:p>
            <a:r>
              <a:rPr lang="pl-PL" dirty="0"/>
              <a:t>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916832"/>
            <a:ext cx="8229600" cy="4209331"/>
          </a:xfrm>
          <a:prstGeom prst="rect">
            <a:avLst/>
          </a:prstGeom>
        </p:spPr>
        <p:txBody>
          <a:bodyPr/>
          <a:lstStyle>
            <a:lvl1pPr marL="571500" indent="-571500">
              <a:buFont typeface="+mj-lt"/>
              <a:buAutoNum type="romanUcPeriod"/>
              <a:defRPr sz="2400"/>
            </a:lvl1pPr>
            <a:lvl2pPr marL="742950" indent="-285750">
              <a:buFont typeface="Arial" panose="020B0604020202020204" pitchFamily="34" charset="0"/>
              <a:buChar char="•"/>
              <a:defRPr sz="18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pl-PL" dirty="0" err="1"/>
              <a:t>Introduction</a:t>
            </a:r>
            <a:endParaRPr lang="pl-PL" dirty="0"/>
          </a:p>
          <a:p>
            <a:pPr lvl="0"/>
            <a:r>
              <a:rPr lang="pl-PL" dirty="0" err="1"/>
              <a:t>Chapter</a:t>
            </a:r>
            <a:r>
              <a:rPr lang="pl-PL" dirty="0"/>
              <a:t> </a:t>
            </a:r>
            <a:r>
              <a:rPr lang="pl-PL" dirty="0" err="1"/>
              <a:t>name</a:t>
            </a:r>
            <a:endParaRPr lang="pl-PL" dirty="0"/>
          </a:p>
          <a:p>
            <a:pPr lvl="0"/>
            <a:r>
              <a:rPr lang="pl-PL" dirty="0" err="1"/>
              <a:t>Chapter</a:t>
            </a:r>
            <a:r>
              <a:rPr lang="pl-PL" dirty="0"/>
              <a:t> </a:t>
            </a:r>
            <a:r>
              <a:rPr lang="pl-PL" dirty="0" err="1"/>
              <a:t>name</a:t>
            </a:r>
            <a:endParaRPr lang="pl-PL" dirty="0"/>
          </a:p>
          <a:p>
            <a:pPr lvl="0"/>
            <a:r>
              <a:rPr lang="pl-PL" dirty="0" err="1"/>
              <a:t>Chapter</a:t>
            </a:r>
            <a:r>
              <a:rPr lang="pl-PL" dirty="0"/>
              <a:t> </a:t>
            </a:r>
            <a:r>
              <a:rPr lang="pl-PL" dirty="0" err="1"/>
              <a:t>name</a:t>
            </a:r>
            <a:endParaRPr lang="pl-PL" dirty="0"/>
          </a:p>
          <a:p>
            <a:pPr lvl="0"/>
            <a:r>
              <a:rPr lang="pl-PL" dirty="0" err="1"/>
              <a:t>Summary</a:t>
            </a:r>
            <a:endParaRPr lang="pl-PL" dirty="0"/>
          </a:p>
          <a:p>
            <a:pPr lvl="0"/>
            <a:r>
              <a:rPr lang="pl-PL" dirty="0" err="1"/>
              <a:t>Conclusions</a:t>
            </a:r>
            <a:endParaRPr lang="pl-PL" dirty="0"/>
          </a:p>
          <a:p>
            <a:pPr lvl="0"/>
            <a:endParaRPr lang="pl-PL" dirty="0"/>
          </a:p>
        </p:txBody>
      </p:sp>
      <p:sp>
        <p:nvSpPr>
          <p:cNvPr id="24" name="pole tekstowe 23"/>
          <p:cNvSpPr txBox="1"/>
          <p:nvPr userDrawn="1"/>
        </p:nvSpPr>
        <p:spPr>
          <a:xfrm>
            <a:off x="395536" y="6519547"/>
            <a:ext cx="18836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/>
              <a:t>17-18</a:t>
            </a:r>
            <a:r>
              <a:rPr lang="pl-PL" sz="1400" baseline="30000" dirty="0"/>
              <a:t>th</a:t>
            </a:r>
            <a:r>
              <a:rPr lang="pl-PL" sz="1400" dirty="0"/>
              <a:t> of </a:t>
            </a:r>
            <a:r>
              <a:rPr lang="pl-PL" sz="1400" dirty="0" err="1"/>
              <a:t>April</a:t>
            </a:r>
            <a:r>
              <a:rPr lang="pl-PL" sz="1400" dirty="0"/>
              <a:t> 2018</a:t>
            </a:r>
          </a:p>
        </p:txBody>
      </p:sp>
      <p:sp>
        <p:nvSpPr>
          <p:cNvPr id="25" name="Slide Number Placeholder 5">
            <a:extLst>
              <a:ext uri="{FF2B5EF4-FFF2-40B4-BE49-F238E27FC236}">
                <a16:creationId xmlns:a16="http://schemas.microsoft.com/office/drawing/2014/main" id="{97D3F04E-5CC7-4DA4-94D2-B7EFF4BD81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15100" y="6525344"/>
            <a:ext cx="2133600" cy="297467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algn="r">
              <a:defRPr/>
            </a:pPr>
            <a:fld id="{9AC15838-3CEE-42BC-9BB2-A054A9C27782}" type="slidenum">
              <a:rPr lang="pl-PL" altLang="pl-PL" smtClean="0"/>
              <a:pPr algn="r">
                <a:defRPr/>
              </a:pPr>
              <a:t>‹#›</a:t>
            </a:fld>
            <a:endParaRPr lang="pl-PL" altLang="pl-PL" dirty="0"/>
          </a:p>
        </p:txBody>
      </p:sp>
    </p:spTree>
    <p:extLst>
      <p:ext uri="{BB962C8B-B14F-4D97-AF65-F5344CB8AC3E}">
        <p14:creationId xmlns:p14="http://schemas.microsoft.com/office/powerpoint/2010/main" val="28694929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0400" y="1124744"/>
            <a:ext cx="8229600" cy="401516"/>
          </a:xfrm>
          <a:prstGeom prst="rect">
            <a:avLst/>
          </a:prstGeom>
        </p:spPr>
        <p:txBody>
          <a:bodyPr/>
          <a:lstStyle>
            <a:lvl1pPr marL="571500" indent="-571500" algn="l">
              <a:buFont typeface="+mj-lt"/>
              <a:buAutoNum type="romanUcPeriod"/>
              <a:defRPr sz="2400" b="1"/>
            </a:lvl1pPr>
          </a:lstStyle>
          <a:p>
            <a:r>
              <a:rPr lang="pl-PL" dirty="0" err="1"/>
              <a:t>Title</a:t>
            </a:r>
            <a:r>
              <a:rPr lang="pl-PL" dirty="0"/>
              <a:t> of the </a:t>
            </a:r>
            <a:r>
              <a:rPr lang="pl-PL" dirty="0" err="1"/>
              <a:t>first</a:t>
            </a:r>
            <a:r>
              <a:rPr lang="pl-PL" dirty="0"/>
              <a:t> </a:t>
            </a:r>
            <a:r>
              <a:rPr lang="pl-PL" dirty="0" err="1"/>
              <a:t>chapter</a:t>
            </a:r>
            <a:endParaRPr lang="pl-PL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2122168"/>
            <a:ext cx="8229600" cy="3971127"/>
          </a:xfrm>
          <a:prstGeom prst="rect">
            <a:avLst/>
          </a:prstGeom>
        </p:spPr>
        <p:txBody>
          <a:bodyPr/>
          <a:lstStyle>
            <a:lvl1pPr marL="0" indent="0">
              <a:buFont typeface="+mj-lt"/>
              <a:buNone/>
              <a:defRPr sz="1800" baseline="0"/>
            </a:lvl1pPr>
            <a:lvl2pPr marL="742950" indent="-285750">
              <a:buFont typeface="Arial" panose="020B0604020202020204" pitchFamily="34" charset="0"/>
              <a:buChar char="•"/>
              <a:defRPr sz="18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pl-PL" dirty="0" err="1"/>
              <a:t>Slide</a:t>
            </a:r>
            <a:r>
              <a:rPr lang="pl-PL" dirty="0"/>
              <a:t> </a:t>
            </a:r>
            <a:r>
              <a:rPr lang="pl-PL" dirty="0" err="1"/>
              <a:t>content</a:t>
            </a:r>
            <a:r>
              <a:rPr lang="pl-PL" dirty="0"/>
              <a:t>.</a:t>
            </a:r>
          </a:p>
          <a:p>
            <a:pPr lvl="0"/>
            <a:endParaRPr lang="pl-PL" dirty="0"/>
          </a:p>
        </p:txBody>
      </p:sp>
      <p:sp>
        <p:nvSpPr>
          <p:cNvPr id="23" name="Slide Number Placeholder 5">
            <a:extLst>
              <a:ext uri="{FF2B5EF4-FFF2-40B4-BE49-F238E27FC236}">
                <a16:creationId xmlns:a16="http://schemas.microsoft.com/office/drawing/2014/main" id="{97D3F04E-5CC7-4DA4-94D2-B7EFF4BD81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15100" y="6525344"/>
            <a:ext cx="2133600" cy="297467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algn="r">
              <a:defRPr/>
            </a:pPr>
            <a:fld id="{9AC15838-3CEE-42BC-9BB2-A054A9C27782}" type="slidenum">
              <a:rPr lang="pl-PL" altLang="pl-PL" smtClean="0"/>
              <a:pPr algn="r">
                <a:defRPr/>
              </a:pPr>
              <a:t>‹#›</a:t>
            </a:fld>
            <a:endParaRPr lang="pl-PL" altLang="pl-PL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10" hasCustomPrompt="1"/>
          </p:nvPr>
        </p:nvSpPr>
        <p:spPr>
          <a:xfrm>
            <a:off x="1043608" y="1504628"/>
            <a:ext cx="7650005" cy="2889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pl-PL" dirty="0" err="1"/>
              <a:t>Slide</a:t>
            </a:r>
            <a:r>
              <a:rPr lang="pl-PL" dirty="0"/>
              <a:t> </a:t>
            </a:r>
            <a:r>
              <a:rPr lang="pl-PL" dirty="0" err="1"/>
              <a:t>name</a:t>
            </a:r>
            <a:endParaRPr lang="pl-PL" dirty="0"/>
          </a:p>
        </p:txBody>
      </p:sp>
      <p:sp>
        <p:nvSpPr>
          <p:cNvPr id="14" name="pole tekstowe 13"/>
          <p:cNvSpPr txBox="1"/>
          <p:nvPr userDrawn="1"/>
        </p:nvSpPr>
        <p:spPr>
          <a:xfrm>
            <a:off x="395536" y="6519547"/>
            <a:ext cx="18836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/>
              <a:t>17-18</a:t>
            </a:r>
            <a:r>
              <a:rPr lang="pl-PL" sz="1400" baseline="30000" dirty="0"/>
              <a:t>th</a:t>
            </a:r>
            <a:r>
              <a:rPr lang="pl-PL" sz="1400" dirty="0"/>
              <a:t> of </a:t>
            </a:r>
            <a:r>
              <a:rPr lang="pl-PL" sz="1400" dirty="0" err="1"/>
              <a:t>April</a:t>
            </a:r>
            <a:r>
              <a:rPr lang="pl-PL" sz="1400" dirty="0"/>
              <a:t> 2018</a:t>
            </a:r>
          </a:p>
        </p:txBody>
      </p:sp>
    </p:spTree>
    <p:extLst>
      <p:ext uri="{BB962C8B-B14F-4D97-AF65-F5344CB8AC3E}">
        <p14:creationId xmlns:p14="http://schemas.microsoft.com/office/powerpoint/2010/main" val="16557843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bliograp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85124" y="1196752"/>
            <a:ext cx="7772400" cy="646948"/>
          </a:xfrm>
          <a:prstGeom prst="rect">
            <a:avLst/>
          </a:prstGeom>
        </p:spPr>
        <p:txBody>
          <a:bodyPr anchor="t" anchorCtr="0"/>
          <a:lstStyle>
            <a:lvl1pPr marL="0" indent="0">
              <a:lnSpc>
                <a:spcPct val="80000"/>
              </a:lnSpc>
              <a:buNone/>
              <a:defRPr sz="2400" b="1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dirty="0" err="1"/>
              <a:t>Title</a:t>
            </a:r>
            <a:r>
              <a:rPr lang="pl-PL" dirty="0"/>
              <a:t> of the </a:t>
            </a:r>
            <a:r>
              <a:rPr lang="pl-PL" dirty="0" err="1"/>
              <a:t>presentation</a:t>
            </a:r>
            <a:endParaRPr lang="en-US" dirty="0"/>
          </a:p>
        </p:txBody>
      </p:sp>
      <p:sp>
        <p:nvSpPr>
          <p:cNvPr id="11" name="Symbol zastępczy tekstu 10"/>
          <p:cNvSpPr>
            <a:spLocks noGrp="1"/>
          </p:cNvSpPr>
          <p:nvPr>
            <p:ph type="body" sz="quarter" idx="13" hasCustomPrompt="1"/>
          </p:nvPr>
        </p:nvSpPr>
        <p:spPr>
          <a:xfrm>
            <a:off x="485630" y="1844824"/>
            <a:ext cx="7771894" cy="431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aseline="0">
                <a:solidFill>
                  <a:srgbClr val="898989"/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pl-PL" dirty="0"/>
              <a:t>Author / </a:t>
            </a:r>
            <a:r>
              <a:rPr lang="pl-PL" dirty="0" err="1"/>
              <a:t>authors</a:t>
            </a:r>
            <a:endParaRPr lang="pl-PL" dirty="0"/>
          </a:p>
        </p:txBody>
      </p:sp>
      <p:sp>
        <p:nvSpPr>
          <p:cNvPr id="12" name="Symbol zastępczy tekstu 10"/>
          <p:cNvSpPr>
            <a:spLocks noGrp="1"/>
          </p:cNvSpPr>
          <p:nvPr>
            <p:ph type="body" sz="quarter" idx="14" hasCustomPrompt="1"/>
          </p:nvPr>
        </p:nvSpPr>
        <p:spPr>
          <a:xfrm>
            <a:off x="485630" y="2193940"/>
            <a:ext cx="7771894" cy="3709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aseline="0">
                <a:solidFill>
                  <a:srgbClr val="898989"/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pl-PL" dirty="0" err="1"/>
              <a:t>Institution</a:t>
            </a:r>
            <a:endParaRPr lang="pl-PL" dirty="0"/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97D3F04E-5CC7-4DA4-94D2-B7EFF4BD81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15100" y="6525344"/>
            <a:ext cx="2133600" cy="297467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algn="r">
              <a:defRPr/>
            </a:pPr>
            <a:fld id="{9AC15838-3CEE-42BC-9BB2-A054A9C27782}" type="slidenum">
              <a:rPr lang="pl-PL" altLang="pl-PL" smtClean="0"/>
              <a:pPr algn="r">
                <a:defRPr/>
              </a:pPr>
              <a:t>‹#›</a:t>
            </a:fld>
            <a:endParaRPr lang="pl-PL" altLang="pl-PL" dirty="0"/>
          </a:p>
        </p:txBody>
      </p:sp>
      <p:sp>
        <p:nvSpPr>
          <p:cNvPr id="20" name="Symbol zastępczy tekstu 10"/>
          <p:cNvSpPr>
            <a:spLocks noGrp="1"/>
          </p:cNvSpPr>
          <p:nvPr>
            <p:ph type="body" sz="quarter" idx="15" hasCustomPrompt="1"/>
          </p:nvPr>
        </p:nvSpPr>
        <p:spPr>
          <a:xfrm>
            <a:off x="489366" y="3046443"/>
            <a:ext cx="7771894" cy="3709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 baseline="0">
                <a:solidFill>
                  <a:schemeClr val="tx1"/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pl-PL" dirty="0" err="1"/>
              <a:t>Bibliography</a:t>
            </a:r>
            <a:endParaRPr lang="pl-PL" dirty="0"/>
          </a:p>
        </p:txBody>
      </p:sp>
      <p:sp>
        <p:nvSpPr>
          <p:cNvPr id="23" name="Symbol zastępczy tekstu 22"/>
          <p:cNvSpPr>
            <a:spLocks noGrp="1"/>
          </p:cNvSpPr>
          <p:nvPr>
            <p:ph type="body" sz="quarter" idx="16" hasCustomPrompt="1"/>
          </p:nvPr>
        </p:nvSpPr>
        <p:spPr>
          <a:xfrm>
            <a:off x="485775" y="3429000"/>
            <a:ext cx="7772400" cy="2663825"/>
          </a:xfrm>
          <a:prstGeom prst="rect">
            <a:avLst/>
          </a:prstGeom>
        </p:spPr>
        <p:txBody>
          <a:bodyPr/>
          <a:lstStyle>
            <a:lvl1pPr marL="171450" indent="-171450">
              <a:buFont typeface="Arial" panose="020B0604020202020204" pitchFamily="34" charset="0"/>
              <a:buChar char="•"/>
              <a:defRPr sz="1400" baseline="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pl-PL" dirty="0" err="1"/>
              <a:t>Position</a:t>
            </a:r>
            <a:r>
              <a:rPr lang="pl-PL" dirty="0"/>
              <a:t> 1.</a:t>
            </a:r>
          </a:p>
          <a:p>
            <a:pPr lvl="0"/>
            <a:r>
              <a:rPr lang="pl-PL" dirty="0" err="1"/>
              <a:t>Position</a:t>
            </a:r>
            <a:r>
              <a:rPr lang="pl-PL" dirty="0"/>
              <a:t> 2.</a:t>
            </a:r>
          </a:p>
          <a:p>
            <a:pPr lvl="0"/>
            <a:r>
              <a:rPr lang="pl-PL" dirty="0" err="1"/>
              <a:t>Position</a:t>
            </a:r>
            <a:r>
              <a:rPr lang="pl-PL" dirty="0"/>
              <a:t> 3.</a:t>
            </a:r>
          </a:p>
          <a:p>
            <a:pPr lvl="0"/>
            <a:r>
              <a:rPr lang="pl-PL" dirty="0" err="1"/>
              <a:t>Position</a:t>
            </a:r>
            <a:r>
              <a:rPr lang="pl-PL" dirty="0"/>
              <a:t> 4.</a:t>
            </a:r>
          </a:p>
          <a:p>
            <a:pPr lvl="0"/>
            <a:r>
              <a:rPr lang="pl-PL" dirty="0" err="1"/>
              <a:t>Position</a:t>
            </a:r>
            <a:r>
              <a:rPr lang="pl-PL" dirty="0"/>
              <a:t> 5.</a:t>
            </a:r>
          </a:p>
          <a:p>
            <a:pPr lvl="0"/>
            <a:r>
              <a:rPr lang="pl-PL" dirty="0" err="1"/>
              <a:t>Position</a:t>
            </a:r>
            <a:r>
              <a:rPr lang="pl-PL" dirty="0"/>
              <a:t> 6.</a:t>
            </a:r>
          </a:p>
        </p:txBody>
      </p:sp>
      <p:sp>
        <p:nvSpPr>
          <p:cNvPr id="25" name="pole tekstowe 24"/>
          <p:cNvSpPr txBox="1"/>
          <p:nvPr userDrawn="1"/>
        </p:nvSpPr>
        <p:spPr>
          <a:xfrm>
            <a:off x="395536" y="6519547"/>
            <a:ext cx="18836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/>
              <a:t>17-18</a:t>
            </a:r>
            <a:r>
              <a:rPr lang="pl-PL" sz="1400" baseline="30000" dirty="0"/>
              <a:t>th</a:t>
            </a:r>
            <a:r>
              <a:rPr lang="pl-PL" sz="1400" dirty="0"/>
              <a:t> of </a:t>
            </a:r>
            <a:r>
              <a:rPr lang="pl-PL" sz="1400" dirty="0" err="1"/>
              <a:t>April</a:t>
            </a:r>
            <a:r>
              <a:rPr lang="pl-PL" sz="1400" dirty="0"/>
              <a:t> 2018</a:t>
            </a:r>
          </a:p>
        </p:txBody>
      </p:sp>
    </p:spTree>
    <p:extLst>
      <p:ext uri="{BB962C8B-B14F-4D97-AF65-F5344CB8AC3E}">
        <p14:creationId xmlns:p14="http://schemas.microsoft.com/office/powerpoint/2010/main" val="27285697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/>
          <p:cNvSpPr/>
          <p:nvPr userDrawn="1"/>
        </p:nvSpPr>
        <p:spPr>
          <a:xfrm>
            <a:off x="0" y="6487116"/>
            <a:ext cx="9144000" cy="3708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pl-PL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7" r:id="rId3"/>
    <p:sldLayoutId id="2147483651" r:id="rId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/>
              <a:t>Koncepcja systemu transportowego APM                   dla terminali CPK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490463" y="3608642"/>
            <a:ext cx="8145756" cy="1008112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pl-PL" b="1" dirty="0"/>
              <a:t>mgr inż. Emilia Koper-Olecka</a:t>
            </a:r>
          </a:p>
          <a:p>
            <a:pPr>
              <a:spcBef>
                <a:spcPts val="0"/>
              </a:spcBef>
            </a:pPr>
            <a:r>
              <a:rPr lang="pl-PL" b="1" dirty="0"/>
              <a:t>dr inż. Andrzej Kochan</a:t>
            </a:r>
          </a:p>
          <a:p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quarter" idx="10"/>
          </p:nvPr>
        </p:nvSpPr>
        <p:spPr>
          <a:xfrm>
            <a:off x="450590" y="4616754"/>
            <a:ext cx="8185629" cy="36004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pl-PL" sz="1800" dirty="0"/>
              <a:t>Wydział Transportu Politechniki Warszawskiej, </a:t>
            </a:r>
          </a:p>
          <a:p>
            <a:pPr>
              <a:spcBef>
                <a:spcPts val="0"/>
              </a:spcBef>
            </a:pPr>
            <a:r>
              <a:rPr lang="pl-PL" sz="1800" dirty="0"/>
              <a:t>Ośrodek Certyfikacji Transportu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11"/>
          </p:nvPr>
        </p:nvSpPr>
        <p:spPr>
          <a:xfrm>
            <a:off x="491821" y="5516476"/>
            <a:ext cx="7200800" cy="216779"/>
          </a:xfrm>
        </p:spPr>
        <p:txBody>
          <a:bodyPr/>
          <a:lstStyle/>
          <a:p>
            <a:r>
              <a:rPr lang="pl-PL" sz="1800" dirty="0"/>
              <a:t>Warszawa, 20.10.2020</a:t>
            </a:r>
          </a:p>
        </p:txBody>
      </p:sp>
    </p:spTree>
    <p:extLst>
      <p:ext uri="{BB962C8B-B14F-4D97-AF65-F5344CB8AC3E}">
        <p14:creationId xmlns:p14="http://schemas.microsoft.com/office/powerpoint/2010/main" val="33989009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/>
              <a:t>VI. Inne cechy infrastruktury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88932" y="1943292"/>
            <a:ext cx="5961947" cy="3971127"/>
          </a:xfrm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pl-PL" dirty="0"/>
              <a:t>długość peronu (6 wagonów)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l-PL" dirty="0"/>
              <a:t>lokalizacja </a:t>
            </a:r>
            <a:r>
              <a:rPr lang="pl-PL" dirty="0" err="1"/>
              <a:t>stp</a:t>
            </a:r>
            <a:endParaRPr lang="pl-PL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l-PL" dirty="0"/>
              <a:t>zmiana konfiguracji trasy – pętla z możliwością zmiany toru</a:t>
            </a: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>
              <a:defRPr/>
            </a:pPr>
            <a:fld id="{9AC15838-3CEE-42BC-9BB2-A054A9C27782}" type="slidenum">
              <a:rPr lang="pl-PL" altLang="pl-PL" smtClean="0"/>
              <a:pPr algn="r">
                <a:defRPr/>
              </a:pPr>
              <a:t>10</a:t>
            </a:fld>
            <a:endParaRPr lang="pl-PL" altLang="pl-PL" dirty="0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5A9D98AF-4F91-4855-BA3F-288DBCC6D5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pic>
        <p:nvPicPr>
          <p:cNvPr id="1025" name="Obraz 12">
            <a:extLst>
              <a:ext uri="{FF2B5EF4-FFF2-40B4-BE49-F238E27FC236}">
                <a16:creationId xmlns:a16="http://schemas.microsoft.com/office/drawing/2014/main" id="{7FD0A996-1A50-4083-833E-72FF337970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585" y="3282385"/>
            <a:ext cx="7357509" cy="2792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3">
            <a:extLst>
              <a:ext uri="{FF2B5EF4-FFF2-40B4-BE49-F238E27FC236}">
                <a16:creationId xmlns:a16="http://schemas.microsoft.com/office/drawing/2014/main" id="{D448C2C8-F73D-43E7-BF4E-834430621A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19672" y="6031675"/>
            <a:ext cx="5320174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Rys. 6. Proponowana lokalizacja stacji </a:t>
            </a:r>
            <a:r>
              <a:rPr kumimoji="0" lang="pl-PL" altLang="pl-PL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techniczno</a:t>
            </a:r>
            <a:r>
              <a:rPr kumimoji="0" lang="pl-PL" altLang="pl-PL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–postojowej.</a:t>
            </a:r>
            <a:endParaRPr kumimoji="0" lang="pl-PL" altLang="pl-PL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6E768A11-EB1E-4146-A21D-A8D0A58668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84811" y="1880601"/>
            <a:ext cx="2401310" cy="1628914"/>
          </a:xfrm>
          <a:prstGeom prst="rect">
            <a:avLst/>
          </a:prstGeom>
        </p:spPr>
      </p:pic>
      <p:sp>
        <p:nvSpPr>
          <p:cNvPr id="18" name="pole tekstowe 17">
            <a:extLst>
              <a:ext uri="{FF2B5EF4-FFF2-40B4-BE49-F238E27FC236}">
                <a16:creationId xmlns:a16="http://schemas.microsoft.com/office/drawing/2014/main" id="{7C5ABE0D-7E89-4590-8BE6-8C9EDDFEA731}"/>
              </a:ext>
            </a:extLst>
          </p:cNvPr>
          <p:cNvSpPr txBox="1"/>
          <p:nvPr/>
        </p:nvSpPr>
        <p:spPr>
          <a:xfrm>
            <a:off x="5953934" y="1308413"/>
            <a:ext cx="346306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1200"/>
              </a:spcBef>
              <a:spcAft>
                <a:spcPts val="1000"/>
              </a:spcAft>
            </a:pPr>
            <a:r>
              <a:rPr lang="pl-PL" sz="1400" dirty="0">
                <a:latin typeface="+mn-lt"/>
                <a:cs typeface="Times New Roman" panose="02020603050405020304" pitchFamily="18" charset="0"/>
              </a:rPr>
              <a:t>Tabela 4. Minimalna długość peronu                  do obsługi danej liczby wagonów. </a:t>
            </a:r>
          </a:p>
        </p:txBody>
      </p:sp>
    </p:spTree>
    <p:extLst>
      <p:ext uri="{BB962C8B-B14F-4D97-AF65-F5344CB8AC3E}">
        <p14:creationId xmlns:p14="http://schemas.microsoft.com/office/powerpoint/2010/main" val="18673993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/>
              <a:t>VII. Podsumowanie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2122168"/>
            <a:ext cx="8363272" cy="3971127"/>
          </a:xfrm>
        </p:spPr>
        <p:txBody>
          <a:bodyPr lIns="91440" tIns="45720" rIns="91440" bIns="45720" anchor="t"/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dirty="0"/>
              <a:t>zauważalne rosnące zainteresowanie rozwiązaniami APM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dirty="0"/>
              <a:t>W artykule zaproponowano koncepcji systemu APM dla portu lotniczego CPK</a:t>
            </a:r>
            <a:endParaRPr lang="pl-PL" dirty="0">
              <a:cs typeface="Calibri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dirty="0"/>
              <a:t>rozwiązania APM są </a:t>
            </a:r>
            <a:r>
              <a:rPr lang="pl-PL" b="1" dirty="0">
                <a:solidFill>
                  <a:srgbClr val="002060"/>
                </a:solidFill>
              </a:rPr>
              <a:t>innowacyjne </a:t>
            </a:r>
            <a:r>
              <a:rPr lang="pl-PL" dirty="0"/>
              <a:t>a zarazem </a:t>
            </a:r>
            <a:r>
              <a:rPr lang="pl-PL" b="1" dirty="0">
                <a:solidFill>
                  <a:srgbClr val="002060"/>
                </a:solidFill>
              </a:rPr>
              <a:t>sprawdzone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dirty="0">
                <a:cs typeface="Calibri"/>
              </a:rPr>
              <a:t>pełna automatyzacja umożliwia optymalizację kosztów związanych z eksploatacją i utrzymaniem, a także najwyższy poziom bezpieczeństwa</a:t>
            </a:r>
            <a:endParaRPr lang="pl-PL" dirty="0" err="1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dirty="0"/>
              <a:t>ważnym elementem planowania systemu dla I etapu rozwoju CPK jest </a:t>
            </a:r>
            <a:r>
              <a:rPr lang="pl-PL" b="1" dirty="0">
                <a:solidFill>
                  <a:srgbClr val="002060"/>
                </a:solidFill>
              </a:rPr>
              <a:t>uwzględnienie docelowych parametrów portu lotniczego</a:t>
            </a:r>
            <a:endParaRPr lang="pl-PL"/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l-PL" dirty="0"/>
              <a:t>system </a:t>
            </a:r>
            <a:r>
              <a:rPr lang="pl-PL" sz="1800" b="1" i="0" dirty="0">
                <a:solidFill>
                  <a:srgbClr val="002060"/>
                </a:solidFill>
                <a:effectLst/>
              </a:rPr>
              <a:t>Innovia APM 300 spełnia oczekiwania stawiane systemom transportu w obszarze lotnisk, </a:t>
            </a:r>
            <a:r>
              <a:rPr lang="pl-PL" dirty="0"/>
              <a:t>ze szczególnym uwzględnieniem </a:t>
            </a:r>
            <a:r>
              <a:rPr lang="pl-PL" sz="1800" b="1" i="0" dirty="0">
                <a:solidFill>
                  <a:srgbClr val="002060"/>
                </a:solidFill>
                <a:effectLst/>
              </a:rPr>
              <a:t>założeń dla portu lotniczego CPK</a:t>
            </a:r>
            <a:endParaRPr lang="pl-PL" b="1" dirty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>
              <a:defRPr/>
            </a:pPr>
            <a:fld id="{9AC15838-3CEE-42BC-9BB2-A054A9C27782}" type="slidenum">
              <a:rPr lang="pl-PL" altLang="pl-PL" smtClean="0"/>
              <a:pPr algn="r">
                <a:defRPr/>
              </a:pPr>
              <a:t>11</a:t>
            </a:fld>
            <a:endParaRPr lang="pl-PL" altLang="pl-PL" dirty="0"/>
          </a:p>
        </p:txBody>
      </p:sp>
    </p:spTree>
    <p:extLst>
      <p:ext uri="{BB962C8B-B14F-4D97-AF65-F5344CB8AC3E}">
        <p14:creationId xmlns:p14="http://schemas.microsoft.com/office/powerpoint/2010/main" val="12765908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Koncepcja systemu transportowego APM                                   dla terminali CPK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pl-PL" dirty="0"/>
              <a:t>Bibliografia</a:t>
            </a:r>
          </a:p>
        </p:txBody>
      </p:sp>
      <p:sp>
        <p:nvSpPr>
          <p:cNvPr id="6" name="Symbol zastępczy tekstu 5"/>
          <p:cNvSpPr>
            <a:spLocks noGrp="1"/>
          </p:cNvSpPr>
          <p:nvPr>
            <p:ph type="body" sz="quarter" idx="16"/>
          </p:nvPr>
        </p:nvSpPr>
        <p:spPr>
          <a:xfrm>
            <a:off x="485124" y="3417408"/>
            <a:ext cx="8658876" cy="2002046"/>
          </a:xfrm>
        </p:spPr>
        <p:txBody>
          <a:bodyPr/>
          <a:lstStyle/>
          <a:p>
            <a:r>
              <a:rPr lang="pl-PL" dirty="0">
                <a:solidFill>
                  <a:srgbClr val="000000"/>
                </a:solidFill>
              </a:rPr>
              <a:t>Innovia APM  300. Planning Guide, BT</a:t>
            </a:r>
          </a:p>
          <a:p>
            <a:r>
              <a:rPr lang="pl-PL" dirty="0">
                <a:solidFill>
                  <a:srgbClr val="000000"/>
                </a:solidFill>
              </a:rPr>
              <a:t>Specyfikacja istotnych warunków zamówienia. Specyfikacje techniczne. Wymagania dla automatycznego systemu transportu (PTS). Lotnisko Monachium.</a:t>
            </a:r>
          </a:p>
          <a:p>
            <a:r>
              <a:rPr lang="en-US" dirty="0">
                <a:solidFill>
                  <a:srgbClr val="000000"/>
                </a:solidFill>
              </a:rPr>
              <a:t>E. Koper and A. Kochan, (2018). </a:t>
            </a:r>
            <a:r>
              <a:rPr lang="pl-PL" dirty="0">
                <a:solidFill>
                  <a:srgbClr val="000000"/>
                </a:solidFill>
              </a:rPr>
              <a:t>Nowoczesne rozwiązanie transportu publicznego na przykładzie systemu INNOVIA Monorail 300</a:t>
            </a:r>
          </a:p>
          <a:p>
            <a:r>
              <a:rPr lang="pl-PL" dirty="0">
                <a:solidFill>
                  <a:srgbClr val="000000"/>
                </a:solidFill>
              </a:rPr>
              <a:t>D</a:t>
            </a:r>
            <a:r>
              <a:rPr lang="en-US" dirty="0" err="1">
                <a:solidFill>
                  <a:srgbClr val="000000"/>
                </a:solidFill>
              </a:rPr>
              <a:t>eep</a:t>
            </a:r>
            <a:r>
              <a:rPr lang="en-US" dirty="0">
                <a:solidFill>
                  <a:srgbClr val="000000"/>
                </a:solidFill>
              </a:rPr>
              <a:t> S., Agrawal R. (2014). Automated People Movers: A Futuristic Approach to Modern Transportation Planning. </a:t>
            </a:r>
            <a:endParaRPr lang="pl-PL" dirty="0">
              <a:solidFill>
                <a:srgbClr val="000000"/>
              </a:solidFill>
            </a:endParaRPr>
          </a:p>
          <a:p>
            <a:r>
              <a:rPr lang="pl-PL" dirty="0">
                <a:solidFill>
                  <a:srgbClr val="000000"/>
                </a:solidFill>
              </a:rPr>
              <a:t>Materiały udostępnione przez SKNTL opracowane w ramach realizacji grantu „Model Węzła transportowego spełniającego wymagania stawiane przed CPK”</a:t>
            </a: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>
              <a:defRPr/>
            </a:pPr>
            <a:fld id="{9AC15838-3CEE-42BC-9BB2-A054A9C27782}" type="slidenum">
              <a:rPr lang="pl-PL" altLang="pl-PL" smtClean="0"/>
              <a:pPr algn="r">
                <a:defRPr/>
              </a:pPr>
              <a:t>12</a:t>
            </a:fld>
            <a:endParaRPr lang="pl-PL" altLang="pl-PL" dirty="0"/>
          </a:p>
        </p:txBody>
      </p:sp>
      <p:sp>
        <p:nvSpPr>
          <p:cNvPr id="12" name="Podtytuł 2">
            <a:extLst>
              <a:ext uri="{FF2B5EF4-FFF2-40B4-BE49-F238E27FC236}">
                <a16:creationId xmlns:a16="http://schemas.microsoft.com/office/drawing/2014/main" id="{E55F50B9-394B-4A89-AD46-7B8062FF9866}"/>
              </a:ext>
            </a:extLst>
          </p:cNvPr>
          <p:cNvSpPr txBox="1">
            <a:spLocks/>
          </p:cNvSpPr>
          <p:nvPr/>
        </p:nvSpPr>
        <p:spPr>
          <a:xfrm>
            <a:off x="485124" y="1941479"/>
            <a:ext cx="8145756" cy="1008112"/>
          </a:xfrm>
          <a:prstGeom prst="rect">
            <a:avLst/>
          </a:prstGeom>
        </p:spPr>
        <p:txBody>
          <a:bodyPr anchor="t" anchorCtr="0"/>
          <a:lstStyle>
            <a:lvl1pPr marL="0" indent="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pl-PL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mgr inż. Emilia Koper-Olecka</a:t>
            </a:r>
          </a:p>
          <a:p>
            <a:pPr>
              <a:spcBef>
                <a:spcPts val="0"/>
              </a:spcBef>
            </a:pPr>
            <a:r>
              <a:rPr lang="pl-PL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dr inż. Andrzej Kochan</a:t>
            </a:r>
          </a:p>
          <a:p>
            <a:endParaRPr lang="pl-PL" dirty="0"/>
          </a:p>
        </p:txBody>
      </p:sp>
      <p:sp>
        <p:nvSpPr>
          <p:cNvPr id="13" name="Symbol zastępczy tekstu 3">
            <a:extLst>
              <a:ext uri="{FF2B5EF4-FFF2-40B4-BE49-F238E27FC236}">
                <a16:creationId xmlns:a16="http://schemas.microsoft.com/office/drawing/2014/main" id="{6579B7F5-3188-4DC8-ACB6-29E5D572B70F}"/>
              </a:ext>
            </a:extLst>
          </p:cNvPr>
          <p:cNvSpPr txBox="1">
            <a:spLocks/>
          </p:cNvSpPr>
          <p:nvPr/>
        </p:nvSpPr>
        <p:spPr>
          <a:xfrm>
            <a:off x="513120" y="2470144"/>
            <a:ext cx="8185629" cy="36004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pl-PL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Wydział Transportu Politechniki Warszawskiej, </a:t>
            </a:r>
          </a:p>
          <a:p>
            <a:pPr marL="0" indent="0">
              <a:spcBef>
                <a:spcPts val="0"/>
              </a:spcBef>
              <a:buNone/>
            </a:pPr>
            <a:r>
              <a:rPr lang="pl-PL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Ośrodek Certyfikacji Transportu</a:t>
            </a:r>
          </a:p>
        </p:txBody>
      </p:sp>
    </p:spTree>
    <p:extLst>
      <p:ext uri="{BB962C8B-B14F-4D97-AF65-F5344CB8AC3E}">
        <p14:creationId xmlns:p14="http://schemas.microsoft.com/office/powerpoint/2010/main" val="16365869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Plan wystąpienia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dirty="0"/>
              <a:t>Koncepcja APM dla CPK - geneza</a:t>
            </a:r>
          </a:p>
          <a:p>
            <a:pPr lvl="0"/>
            <a:r>
              <a:rPr lang="pl-PL" dirty="0"/>
              <a:t>Innovia APM 300 w Monachium</a:t>
            </a:r>
          </a:p>
          <a:p>
            <a:pPr lvl="0"/>
            <a:r>
              <a:rPr lang="pl-PL" dirty="0"/>
              <a:t>Potrzeby transportowe</a:t>
            </a:r>
          </a:p>
          <a:p>
            <a:pPr lvl="0"/>
            <a:r>
              <a:rPr lang="pl-PL" dirty="0"/>
              <a:t>Struktura linii łączącej terminale</a:t>
            </a:r>
          </a:p>
          <a:p>
            <a:pPr lvl="0"/>
            <a:r>
              <a:rPr lang="pl-PL" dirty="0"/>
              <a:t>Organizacja transportu</a:t>
            </a:r>
          </a:p>
          <a:p>
            <a:pPr lvl="0"/>
            <a:r>
              <a:rPr lang="pl-PL" dirty="0"/>
              <a:t>Inne cechy infrastruktury</a:t>
            </a:r>
          </a:p>
          <a:p>
            <a:pPr lvl="0"/>
            <a:r>
              <a:rPr lang="pl-PL" dirty="0"/>
              <a:t>Podsumowanie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4"/>
          </p:nvPr>
        </p:nvSpPr>
        <p:spPr>
          <a:xfrm>
            <a:off x="6515100" y="6525344"/>
            <a:ext cx="2133600" cy="365125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fld id="{9AC15838-3CEE-42BC-9BB2-A054A9C27782}" type="slidenum">
              <a:rPr lang="pl-PL" altLang="pl-PL" smtClean="0"/>
              <a:pPr algn="r">
                <a:defRPr/>
              </a:pPr>
              <a:t>2</a:t>
            </a:fld>
            <a:endParaRPr lang="pl-PL" altLang="pl-PL" dirty="0"/>
          </a:p>
        </p:txBody>
      </p:sp>
    </p:spTree>
    <p:extLst>
      <p:ext uri="{BB962C8B-B14F-4D97-AF65-F5344CB8AC3E}">
        <p14:creationId xmlns:p14="http://schemas.microsoft.com/office/powerpoint/2010/main" val="32595745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Koncepcja APM dla CPK - geneza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51520" y="1916832"/>
            <a:ext cx="8229600" cy="4012247"/>
          </a:xfrm>
        </p:spPr>
        <p:txBody>
          <a:bodyPr/>
          <a:lstStyle/>
          <a:p>
            <a:r>
              <a:rPr lang="pl-PL" b="1" dirty="0">
                <a:solidFill>
                  <a:srgbClr val="002060"/>
                </a:solidFill>
              </a:rPr>
              <a:t>Założenia: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pl-PL" dirty="0"/>
              <a:t>transport pomiędzy </a:t>
            </a:r>
            <a:r>
              <a:rPr lang="pl-PL" b="1" dirty="0">
                <a:solidFill>
                  <a:srgbClr val="002060"/>
                </a:solidFill>
              </a:rPr>
              <a:t>terminalem głównym 1</a:t>
            </a:r>
            <a:r>
              <a:rPr lang="pl-PL" dirty="0"/>
              <a:t> i </a:t>
            </a:r>
            <a:r>
              <a:rPr lang="pl-PL" b="1" dirty="0">
                <a:solidFill>
                  <a:srgbClr val="002060"/>
                </a:solidFill>
              </a:rPr>
              <a:t>terminalem satelitarnym 1 </a:t>
            </a:r>
            <a:r>
              <a:rPr lang="pl-PL" dirty="0"/>
              <a:t>(~1100m)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pl-PL" dirty="0"/>
              <a:t>przepustowość lotniska </a:t>
            </a:r>
            <a:r>
              <a:rPr lang="pl-PL" b="1" dirty="0">
                <a:solidFill>
                  <a:srgbClr val="002060"/>
                </a:solidFill>
              </a:rPr>
              <a:t>45</a:t>
            </a:r>
            <a:r>
              <a:rPr lang="pl-PL" dirty="0"/>
              <a:t> (100) </a:t>
            </a:r>
            <a:r>
              <a:rPr lang="pl-PL" b="1" dirty="0">
                <a:solidFill>
                  <a:srgbClr val="002060"/>
                </a:solidFill>
              </a:rPr>
              <a:t>mln pasażerów/rok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pl-PL" dirty="0"/>
              <a:t>przykład systemu </a:t>
            </a:r>
            <a:r>
              <a:rPr lang="pl-PL" b="1" dirty="0">
                <a:solidFill>
                  <a:srgbClr val="002060"/>
                </a:solidFill>
              </a:rPr>
              <a:t>Innovia APM 300 </a:t>
            </a:r>
            <a:r>
              <a:rPr lang="pl-PL" dirty="0"/>
              <a:t>firmy BT</a:t>
            </a:r>
          </a:p>
          <a:p>
            <a:pPr>
              <a:lnSpc>
                <a:spcPct val="150000"/>
              </a:lnSpc>
            </a:pPr>
            <a:r>
              <a:rPr lang="pl-PL" b="1" dirty="0">
                <a:solidFill>
                  <a:srgbClr val="002060"/>
                </a:solidFill>
              </a:rPr>
              <a:t>Koncepcja:</a:t>
            </a:r>
          </a:p>
          <a:p>
            <a:pPr marL="342900" indent="-342900">
              <a:buFont typeface="+mj-lt"/>
              <a:buAutoNum type="arabicPeriod"/>
            </a:pPr>
            <a:r>
              <a:rPr lang="pl-PL" dirty="0"/>
              <a:t>Innovia APM 300 na lotnisku w Monachium</a:t>
            </a:r>
          </a:p>
          <a:p>
            <a:pPr marL="342900" indent="-342900">
              <a:buFont typeface="+mj-lt"/>
              <a:buAutoNum type="arabicPeriod"/>
            </a:pPr>
            <a:r>
              <a:rPr lang="pl-PL" dirty="0"/>
              <a:t>Potrzeby transportowe</a:t>
            </a:r>
          </a:p>
          <a:p>
            <a:pPr marL="342900" indent="-342900">
              <a:buFont typeface="+mj-lt"/>
              <a:buAutoNum type="arabicPeriod"/>
            </a:pPr>
            <a:r>
              <a:rPr lang="pl-PL" dirty="0"/>
              <a:t>Struktura linii łączącej terminale</a:t>
            </a:r>
          </a:p>
          <a:p>
            <a:pPr marL="342900" indent="-342900">
              <a:buFont typeface="+mj-lt"/>
              <a:buAutoNum type="arabicPeriod"/>
            </a:pPr>
            <a:r>
              <a:rPr lang="pl-PL" dirty="0"/>
              <a:t>Organizacja transportu</a:t>
            </a:r>
          </a:p>
          <a:p>
            <a:pPr marL="342900" indent="-342900">
              <a:buFont typeface="+mj-lt"/>
              <a:buAutoNum type="arabicPeriod"/>
            </a:pPr>
            <a:r>
              <a:rPr lang="pl-PL" dirty="0"/>
              <a:t>Inne cechy infrastruktury systemu</a:t>
            </a:r>
          </a:p>
          <a:p>
            <a:endParaRPr lang="pl-PL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>
              <a:defRPr/>
            </a:pPr>
            <a:fld id="{9AC15838-3CEE-42BC-9BB2-A054A9C27782}" type="slidenum">
              <a:rPr lang="pl-PL" altLang="pl-PL" smtClean="0"/>
              <a:pPr algn="r">
                <a:defRPr/>
              </a:pPr>
              <a:t>3</a:t>
            </a:fld>
            <a:endParaRPr lang="pl-PL" altLang="pl-PL" dirty="0"/>
          </a:p>
        </p:txBody>
      </p:sp>
      <p:pic>
        <p:nvPicPr>
          <p:cNvPr id="11" name="Obraz 10">
            <a:extLst>
              <a:ext uri="{FF2B5EF4-FFF2-40B4-BE49-F238E27FC236}">
                <a16:creationId xmlns:a16="http://schemas.microsoft.com/office/drawing/2014/main" id="{0CDF24A9-E743-4F1E-B6C1-086CAE5FA6C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6516"/>
          <a:stretch/>
        </p:blipFill>
        <p:spPr>
          <a:xfrm>
            <a:off x="4811723" y="3140968"/>
            <a:ext cx="4136830" cy="2304256"/>
          </a:xfrm>
          <a:prstGeom prst="rect">
            <a:avLst/>
          </a:prstGeom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3A9C1C4C-9AED-4D9A-B362-2395C552158F}"/>
              </a:ext>
            </a:extLst>
          </p:cNvPr>
          <p:cNvSpPr txBox="1"/>
          <p:nvPr/>
        </p:nvSpPr>
        <p:spPr>
          <a:xfrm>
            <a:off x="5148064" y="5445224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600" dirty="0">
                <a:effectLst/>
                <a:latin typeface="+mn-lt"/>
                <a:ea typeface="Calibri" panose="020F0502020204030204" pitchFamily="34" charset="0"/>
              </a:rPr>
              <a:t>Rys.1. Zarys przedmiotowego obszaru</a:t>
            </a:r>
            <a:r>
              <a:rPr lang="pl-PL" sz="1800" dirty="0">
                <a:effectLst/>
                <a:latin typeface="+mn-lt"/>
                <a:ea typeface="Calibri" panose="020F0502020204030204" pitchFamily="34" charset="0"/>
              </a:rPr>
              <a:t>. </a:t>
            </a:r>
            <a:endParaRPr lang="pl-PL" sz="1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510361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Font typeface="+mj-lt"/>
              <a:buAutoNum type="romanUcPeriod" startAt="2"/>
            </a:pPr>
            <a:r>
              <a:rPr lang="pl-PL" dirty="0"/>
              <a:t>Innovia APM 300 w Monachium</a:t>
            </a: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>
              <a:defRPr/>
            </a:pPr>
            <a:fld id="{9AC15838-3CEE-42BC-9BB2-A054A9C27782}" type="slidenum">
              <a:rPr lang="pl-PL" altLang="pl-PL" smtClean="0"/>
              <a:pPr algn="r">
                <a:defRPr/>
              </a:pPr>
              <a:t>4</a:t>
            </a:fld>
            <a:endParaRPr lang="pl-PL" altLang="pl-PL" dirty="0"/>
          </a:p>
        </p:txBody>
      </p:sp>
      <p:sp>
        <p:nvSpPr>
          <p:cNvPr id="9" name="Symbol zastępczy zawartości 8">
            <a:extLst>
              <a:ext uri="{FF2B5EF4-FFF2-40B4-BE49-F238E27FC236}">
                <a16:creationId xmlns:a16="http://schemas.microsoft.com/office/drawing/2014/main" id="{47D406DB-F97C-4B5C-9323-988E2799B3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1964469"/>
            <a:ext cx="4690864" cy="3971127"/>
          </a:xfrm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pl-PL" dirty="0"/>
              <a:t>zaimplementowany na lotnisku w Monachium, pomiędzy terminalem T2 a terminalem satelitarnym</a:t>
            </a:r>
          </a:p>
          <a:p>
            <a:pPr marL="285750" lvl="0" indent="-285750" algn="just">
              <a:buFont typeface="Wingdings" panose="05000000000000000000" pitchFamily="2" charset="2"/>
              <a:buChar char="§"/>
            </a:pPr>
            <a:r>
              <a:rPr lang="pl-PL" dirty="0"/>
              <a:t>kompletność rozwiązania - tzw. rozwiązanie „pod klucz”</a:t>
            </a:r>
          </a:p>
          <a:p>
            <a:pPr marL="285750" lvl="0" indent="-285750" algn="just">
              <a:buFont typeface="Wingdings" panose="05000000000000000000" pitchFamily="2" charset="2"/>
              <a:buChar char="§"/>
            </a:pPr>
            <a:r>
              <a:rPr lang="pl-PL" dirty="0"/>
              <a:t>pełna automatyzacja prowadzenia pojazdu</a:t>
            </a:r>
          </a:p>
          <a:p>
            <a:pPr marL="285750" lvl="0" indent="-285750" algn="just">
              <a:buFont typeface="Wingdings" panose="05000000000000000000" pitchFamily="2" charset="2"/>
              <a:buChar char="§"/>
            </a:pPr>
            <a:r>
              <a:rPr lang="pl-PL" dirty="0"/>
              <a:t>dostosowanie liczby pojazdów i wagonów    do potrzeb lotniska</a:t>
            </a:r>
          </a:p>
          <a:p>
            <a:pPr marL="285750" lvl="0" indent="-285750" algn="just">
              <a:buFont typeface="Wingdings" panose="05000000000000000000" pitchFamily="2" charset="2"/>
              <a:buChar char="§"/>
            </a:pPr>
            <a:r>
              <a:rPr lang="pl-PL" dirty="0"/>
              <a:t>trasa - pętla z możliwością zmiany toru</a:t>
            </a:r>
          </a:p>
          <a:p>
            <a:pPr marL="285750" lvl="0" indent="-285750" algn="just">
              <a:buFont typeface="Wingdings" panose="05000000000000000000" pitchFamily="2" charset="2"/>
              <a:buChar char="§"/>
            </a:pPr>
            <a:r>
              <a:rPr lang="pl-PL" dirty="0"/>
              <a:t>czas następstwa 90 s</a:t>
            </a:r>
          </a:p>
          <a:p>
            <a:pPr marL="285750" lvl="0" indent="-285750" algn="just">
              <a:buFont typeface="Wingdings" panose="05000000000000000000" pitchFamily="2" charset="2"/>
              <a:buChar char="§"/>
            </a:pPr>
            <a:r>
              <a:rPr lang="pl-PL" dirty="0"/>
              <a:t>separacja różnych grup pasażerów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pl-PL" dirty="0"/>
          </a:p>
        </p:txBody>
      </p:sp>
      <p:pic>
        <p:nvPicPr>
          <p:cNvPr id="11" name="Obraz 10">
            <a:extLst>
              <a:ext uri="{FF2B5EF4-FFF2-40B4-BE49-F238E27FC236}">
                <a16:creationId xmlns:a16="http://schemas.microsoft.com/office/drawing/2014/main" id="{C8215188-B9FE-4633-825E-D3E0A3E53C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2080" y="1964469"/>
            <a:ext cx="3607703" cy="2465573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31A21510-F5BA-440C-B16B-1482810A532A}"/>
              </a:ext>
            </a:extLst>
          </p:cNvPr>
          <p:cNvSpPr txBox="1"/>
          <p:nvPr/>
        </p:nvSpPr>
        <p:spPr>
          <a:xfrm>
            <a:off x="5220072" y="4430042"/>
            <a:ext cx="404632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1600" dirty="0">
                <a:effectLst/>
                <a:latin typeface="+mn-lt"/>
                <a:ea typeface="Calibri" panose="020F0502020204030204" pitchFamily="34" charset="0"/>
              </a:rPr>
              <a:t>Rys.2. APM w Monachium.</a:t>
            </a:r>
            <a:endParaRPr lang="pl-PL" sz="1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086937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/>
              <a:t>III. Potrzeby transportowe</a:t>
            </a: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>
              <a:defRPr/>
            </a:pPr>
            <a:fld id="{9AC15838-3CEE-42BC-9BB2-A054A9C27782}" type="slidenum">
              <a:rPr lang="pl-PL" altLang="pl-PL" smtClean="0"/>
              <a:pPr algn="r">
                <a:defRPr/>
              </a:pPr>
              <a:t>5</a:t>
            </a:fld>
            <a:endParaRPr lang="pl-PL" altLang="pl-PL" dirty="0"/>
          </a:p>
        </p:txBody>
      </p:sp>
      <p:pic>
        <p:nvPicPr>
          <p:cNvPr id="7" name="Symbol zastępczy zawartości 6">
            <a:extLst>
              <a:ext uri="{FF2B5EF4-FFF2-40B4-BE49-F238E27FC236}">
                <a16:creationId xmlns:a16="http://schemas.microsoft.com/office/drawing/2014/main" id="{B052B463-CE2F-4159-A40D-D201846F71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24240" y="4737716"/>
            <a:ext cx="8691024" cy="1729144"/>
          </a:xfrm>
          <a:prstGeom prst="rect">
            <a:avLst/>
          </a:prstGeom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id="{39CCD524-89C3-4111-905D-A964341EC8AC}"/>
              </a:ext>
            </a:extLst>
          </p:cNvPr>
          <p:cNvSpPr txBox="1"/>
          <p:nvPr/>
        </p:nvSpPr>
        <p:spPr>
          <a:xfrm>
            <a:off x="246385" y="1831105"/>
            <a:ext cx="6552728" cy="25299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pl-PL" dirty="0">
                <a:latin typeface="+mn-lt"/>
                <a:cs typeface="+mn-cs"/>
              </a:rPr>
              <a:t>Określenie/szacowanie liczby pasażerów: </a:t>
            </a:r>
          </a:p>
          <a:p>
            <a:pPr marL="342900" indent="-342900">
              <a:spcBef>
                <a:spcPct val="20000"/>
              </a:spcBef>
              <a:buFont typeface="+mj-lt"/>
              <a:buAutoNum type="arabicPeriod"/>
            </a:pPr>
            <a:r>
              <a:rPr lang="pl-PL" b="1" dirty="0">
                <a:solidFill>
                  <a:srgbClr val="002060"/>
                </a:solidFill>
                <a:latin typeface="+mn-lt"/>
                <a:cs typeface="+mn-cs"/>
              </a:rPr>
              <a:t>obsługiwanych</a:t>
            </a:r>
            <a:r>
              <a:rPr lang="pl-PL" dirty="0">
                <a:latin typeface="+mn-lt"/>
                <a:cs typeface="+mn-cs"/>
              </a:rPr>
              <a:t> przez port lotniczy </a:t>
            </a:r>
            <a:r>
              <a:rPr lang="pl-PL" b="1" dirty="0">
                <a:solidFill>
                  <a:srgbClr val="002060"/>
                </a:solidFill>
                <a:latin typeface="+mn-lt"/>
                <a:cs typeface="+mn-cs"/>
              </a:rPr>
              <a:t>w ciągu roku </a:t>
            </a:r>
            <a:r>
              <a:rPr lang="pl-PL" dirty="0">
                <a:latin typeface="+mn-lt"/>
                <a:cs typeface="+mn-cs"/>
              </a:rPr>
              <a:t>(45 mln)</a:t>
            </a:r>
          </a:p>
          <a:p>
            <a:pPr marL="342900" indent="-342900">
              <a:spcBef>
                <a:spcPct val="20000"/>
              </a:spcBef>
              <a:buFont typeface="+mj-lt"/>
              <a:buAutoNum type="arabicPeriod"/>
            </a:pPr>
            <a:r>
              <a:rPr lang="pl-PL" b="1" dirty="0">
                <a:solidFill>
                  <a:srgbClr val="002060"/>
                </a:solidFill>
                <a:latin typeface="+mn-lt"/>
                <a:cs typeface="+mn-cs"/>
              </a:rPr>
              <a:t>w poszczególnych terminalach </a:t>
            </a:r>
            <a:r>
              <a:rPr lang="pl-PL" dirty="0">
                <a:latin typeface="+mn-lt"/>
                <a:cs typeface="+mn-cs"/>
              </a:rPr>
              <a:t>w godzinach szczytu (x=~13000)</a:t>
            </a:r>
          </a:p>
          <a:p>
            <a:pPr marL="342900" indent="-342900">
              <a:spcBef>
                <a:spcPct val="20000"/>
              </a:spcBef>
              <a:buFont typeface="+mj-lt"/>
              <a:buAutoNum type="arabicPeriod"/>
            </a:pPr>
            <a:r>
              <a:rPr lang="pl-PL" b="1" dirty="0">
                <a:solidFill>
                  <a:srgbClr val="002060"/>
                </a:solidFill>
                <a:latin typeface="+mn-lt"/>
                <a:cs typeface="+mn-cs"/>
              </a:rPr>
              <a:t>obsługiwanych z terminala satelitarnego </a:t>
            </a:r>
            <a:r>
              <a:rPr lang="pl-PL" dirty="0">
                <a:latin typeface="+mn-lt"/>
                <a:cs typeface="+mn-cs"/>
              </a:rPr>
              <a:t>(y=40%x), który  wymagał będzie </a:t>
            </a:r>
            <a:r>
              <a:rPr lang="pl-PL" b="1" dirty="0">
                <a:solidFill>
                  <a:srgbClr val="002060"/>
                </a:solidFill>
                <a:latin typeface="+mn-lt"/>
                <a:cs typeface="+mn-cs"/>
              </a:rPr>
              <a:t>transportu pomiędzy terminalami </a:t>
            </a:r>
            <a:r>
              <a:rPr lang="pl-PL" dirty="0">
                <a:latin typeface="+mn-lt"/>
                <a:cs typeface="+mn-cs"/>
              </a:rPr>
              <a:t>(z=95%*y)</a:t>
            </a:r>
          </a:p>
          <a:p>
            <a:pPr marL="342900" indent="-342900">
              <a:spcBef>
                <a:spcPct val="20000"/>
              </a:spcBef>
              <a:buFont typeface="+mj-lt"/>
              <a:buAutoNum type="arabicPeriod"/>
            </a:pPr>
            <a:r>
              <a:rPr lang="pl-PL" b="1" dirty="0">
                <a:solidFill>
                  <a:srgbClr val="002060"/>
                </a:solidFill>
                <a:latin typeface="+mn-lt"/>
                <a:cs typeface="+mn-cs"/>
              </a:rPr>
              <a:t>podróżujących w danym kierunku </a:t>
            </a:r>
            <a:r>
              <a:rPr lang="pl-PL" dirty="0">
                <a:latin typeface="+mn-lt"/>
                <a:cs typeface="+mn-cs"/>
              </a:rPr>
              <a:t>(z terminala głównego do terminala satelitarnego lub z terminala satelitarnego do terminala głównego) (50%z)</a:t>
            </a:r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8E530141-9C1B-4952-9CD6-AF055FE36B55}"/>
              </a:ext>
            </a:extLst>
          </p:cNvPr>
          <p:cNvSpPr txBox="1"/>
          <p:nvPr/>
        </p:nvSpPr>
        <p:spPr>
          <a:xfrm>
            <a:off x="7056275" y="2271770"/>
            <a:ext cx="208772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800" b="1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potrzeby transportowe       dla danego kierunku</a:t>
            </a:r>
          </a:p>
          <a:p>
            <a:pPr algn="ctr"/>
            <a:r>
              <a:rPr lang="pl-PL" b="1" dirty="0">
                <a:solidFill>
                  <a:srgbClr val="002060"/>
                </a:solidFill>
                <a:latin typeface="+mn-lt"/>
              </a:rPr>
              <a:t>[pphpd]</a:t>
            </a:r>
          </a:p>
        </p:txBody>
      </p:sp>
      <p:sp>
        <p:nvSpPr>
          <p:cNvPr id="13" name="Strzałka: w prawo 12">
            <a:extLst>
              <a:ext uri="{FF2B5EF4-FFF2-40B4-BE49-F238E27FC236}">
                <a16:creationId xmlns:a16="http://schemas.microsoft.com/office/drawing/2014/main" id="{2E324FE1-53D2-46D3-8487-92BD57305A87}"/>
              </a:ext>
            </a:extLst>
          </p:cNvPr>
          <p:cNvSpPr/>
          <p:nvPr/>
        </p:nvSpPr>
        <p:spPr>
          <a:xfrm>
            <a:off x="6804247" y="2811315"/>
            <a:ext cx="504056" cy="4015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4" name="pole tekstowe 13">
            <a:extLst>
              <a:ext uri="{FF2B5EF4-FFF2-40B4-BE49-F238E27FC236}">
                <a16:creationId xmlns:a16="http://schemas.microsoft.com/office/drawing/2014/main" id="{47ADEC9D-F02E-43CD-84CB-383703687AC9}"/>
              </a:ext>
            </a:extLst>
          </p:cNvPr>
          <p:cNvSpPr txBox="1"/>
          <p:nvPr/>
        </p:nvSpPr>
        <p:spPr>
          <a:xfrm>
            <a:off x="107504" y="4452309"/>
            <a:ext cx="9496896" cy="341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>
                <a:effectLst/>
                <a:latin typeface="+mn-lt"/>
                <a:ea typeface="Calibri" panose="020F0502020204030204" pitchFamily="34" charset="0"/>
              </a:rPr>
              <a:t>Tab.1. Zapotrzebowanie na transport między terminalami dla różnych etapów rozwoju portu lotniczego CPK</a:t>
            </a:r>
            <a:endParaRPr lang="pl-PL" sz="1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704299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/>
              <a:t>IV. Struktura linii łączącej terminale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35047" y="1765945"/>
            <a:ext cx="4995801" cy="1738880"/>
          </a:xfrm>
        </p:spPr>
        <p:txBody>
          <a:bodyPr/>
          <a:lstStyle/>
          <a:p>
            <a:r>
              <a:rPr lang="pl-PL" dirty="0"/>
              <a:t>Określenie: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pl-PL" dirty="0"/>
              <a:t>przebiegu trasy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pl-PL" dirty="0"/>
              <a:t>konfiguracji trasy – </a:t>
            </a:r>
            <a:r>
              <a:rPr lang="pl-PL" b="1" dirty="0">
                <a:solidFill>
                  <a:srgbClr val="002060"/>
                </a:solidFill>
              </a:rPr>
              <a:t>wahadło z dwoma torami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pl-PL" b="1" dirty="0">
                <a:solidFill>
                  <a:srgbClr val="002060"/>
                </a:solidFill>
              </a:rPr>
              <a:t>liczby</a:t>
            </a:r>
            <a:r>
              <a:rPr lang="pl-PL" dirty="0"/>
              <a:t> i </a:t>
            </a:r>
            <a:r>
              <a:rPr lang="pl-PL" b="1" dirty="0">
                <a:solidFill>
                  <a:srgbClr val="002060"/>
                </a:solidFill>
              </a:rPr>
              <a:t>lokalizacji przystanków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pl-PL" dirty="0"/>
              <a:t>lokalizacji stacji techniczno-postojowej</a:t>
            </a: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>
              <a:defRPr/>
            </a:pPr>
            <a:fld id="{9AC15838-3CEE-42BC-9BB2-A054A9C27782}" type="slidenum">
              <a:rPr lang="pl-PL" altLang="pl-PL" smtClean="0"/>
              <a:pPr algn="r">
                <a:defRPr/>
              </a:pPr>
              <a:t>6</a:t>
            </a:fld>
            <a:endParaRPr lang="pl-PL" altLang="pl-PL" dirty="0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B2A0D95A-00C8-43E3-A563-20F8E073075C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430123"/>
            <a:ext cx="3312368" cy="928549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EF1B32C5-123E-4EFA-8E37-0DAABAC0CA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5439" y="2649197"/>
            <a:ext cx="3497052" cy="1853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E5A35CD6-7DD7-4167-AE0F-4487F39213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341" y="4901287"/>
            <a:ext cx="9144000" cy="1196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pole tekstowe 9">
            <a:extLst>
              <a:ext uri="{FF2B5EF4-FFF2-40B4-BE49-F238E27FC236}">
                <a16:creationId xmlns:a16="http://schemas.microsoft.com/office/drawing/2014/main" id="{C3A33F08-A8F9-4534-BD42-B61769F9CE86}"/>
              </a:ext>
            </a:extLst>
          </p:cNvPr>
          <p:cNvSpPr txBox="1"/>
          <p:nvPr/>
        </p:nvSpPr>
        <p:spPr>
          <a:xfrm>
            <a:off x="-144524" y="4402936"/>
            <a:ext cx="482453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pl-PL" sz="1600" dirty="0">
                <a:latin typeface="+mn-lt"/>
                <a:cs typeface="Times New Roman" panose="02020603050405020304" pitchFamily="18" charset="0"/>
              </a:rPr>
              <a:t>Rys 3. Wahadło z 2 torami.</a:t>
            </a:r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F5F98D86-7CAF-4ABF-BB6F-248C8B9389D7}"/>
              </a:ext>
            </a:extLst>
          </p:cNvPr>
          <p:cNvSpPr txBox="1"/>
          <p:nvPr/>
        </p:nvSpPr>
        <p:spPr>
          <a:xfrm>
            <a:off x="4858916" y="4524818"/>
            <a:ext cx="331236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pl-PL" sz="1600" dirty="0">
                <a:latin typeface="+mn-lt"/>
                <a:cs typeface="Times New Roman" panose="02020603050405020304" pitchFamily="18" charset="0"/>
              </a:rPr>
              <a:t>Rys 4. Pętla.</a:t>
            </a: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8374DC21-8F5E-47DE-90C3-083C0171F8F5}"/>
              </a:ext>
            </a:extLst>
          </p:cNvPr>
          <p:cNvSpPr txBox="1"/>
          <p:nvPr/>
        </p:nvSpPr>
        <p:spPr>
          <a:xfrm>
            <a:off x="1917416" y="6098262"/>
            <a:ext cx="459768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pl-PL" sz="1600" dirty="0">
                <a:latin typeface="+mn-lt"/>
                <a:cs typeface="Times New Roman" panose="02020603050405020304" pitchFamily="18" charset="0"/>
              </a:rPr>
              <a:t>Rys 5. Pętla z możliwością zmiany toru.</a:t>
            </a:r>
          </a:p>
        </p:txBody>
      </p:sp>
      <p:sp>
        <p:nvSpPr>
          <p:cNvPr id="15" name="Nawias klamrowy zamykający 14">
            <a:extLst>
              <a:ext uri="{FF2B5EF4-FFF2-40B4-BE49-F238E27FC236}">
                <a16:creationId xmlns:a16="http://schemas.microsoft.com/office/drawing/2014/main" id="{80F6EE87-8EA7-47E5-821C-B3B778CBA3F6}"/>
              </a:ext>
            </a:extLst>
          </p:cNvPr>
          <p:cNvSpPr/>
          <p:nvPr/>
        </p:nvSpPr>
        <p:spPr>
          <a:xfrm>
            <a:off x="4978820" y="2161445"/>
            <a:ext cx="504056" cy="714030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1" name="pole tekstowe 20">
            <a:extLst>
              <a:ext uri="{FF2B5EF4-FFF2-40B4-BE49-F238E27FC236}">
                <a16:creationId xmlns:a16="http://schemas.microsoft.com/office/drawing/2014/main" id="{9FB721E5-14EF-4740-AF7C-3177C68B75E0}"/>
              </a:ext>
            </a:extLst>
          </p:cNvPr>
          <p:cNvSpPr txBox="1"/>
          <p:nvPr/>
        </p:nvSpPr>
        <p:spPr>
          <a:xfrm>
            <a:off x="5622350" y="2179906"/>
            <a:ext cx="349705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600" b="1" dirty="0">
                <a:solidFill>
                  <a:srgbClr val="002060"/>
                </a:solidFill>
                <a:latin typeface="+mn-lt"/>
              </a:rPr>
              <a:t>bardzo istotny </a:t>
            </a:r>
            <a:r>
              <a:rPr lang="pl-PL" sz="1600" b="1" i="0" dirty="0">
                <a:solidFill>
                  <a:srgbClr val="002060"/>
                </a:solidFill>
                <a:effectLst/>
                <a:latin typeface="+mn-lt"/>
              </a:rPr>
              <a:t>krok realizacji projektu </a:t>
            </a:r>
          </a:p>
        </p:txBody>
      </p:sp>
    </p:spTree>
    <p:extLst>
      <p:ext uri="{BB962C8B-B14F-4D97-AF65-F5344CB8AC3E}">
        <p14:creationId xmlns:p14="http://schemas.microsoft.com/office/powerpoint/2010/main" val="17044901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/>
              <a:t>V. Organizacja transportu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51520" y="1956797"/>
            <a:ext cx="5112568" cy="3342023"/>
          </a:xfrm>
        </p:spPr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pl-PL" dirty="0"/>
              <a:t>Określenie: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pl-PL" dirty="0"/>
              <a:t>liczby </a:t>
            </a:r>
            <a:r>
              <a:rPr lang="pl-PL" b="1" dirty="0">
                <a:solidFill>
                  <a:srgbClr val="002060"/>
                </a:solidFill>
              </a:rPr>
              <a:t>pojazdów/tor</a:t>
            </a:r>
            <a:r>
              <a:rPr lang="pl-PL" dirty="0"/>
              <a:t>,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pl-PL" dirty="0"/>
              <a:t>liczby </a:t>
            </a:r>
            <a:r>
              <a:rPr lang="pl-PL" b="1" dirty="0">
                <a:solidFill>
                  <a:srgbClr val="002060"/>
                </a:solidFill>
              </a:rPr>
              <a:t>wagonów w pojeździe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pl-PL" b="1" dirty="0">
                <a:solidFill>
                  <a:srgbClr val="002060"/>
                </a:solidFill>
              </a:rPr>
              <a:t>czasu następstwa </a:t>
            </a:r>
            <a:r>
              <a:rPr lang="pl-PL" dirty="0"/>
              <a:t>dla jazd po danym torze: </a:t>
            </a:r>
          </a:p>
          <a:p>
            <a:pPr marL="720000" lvl="1" indent="-342900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pl-PL" sz="1600" dirty="0"/>
              <a:t>w godzinach szczytu (~2500pphpd)</a:t>
            </a:r>
          </a:p>
          <a:p>
            <a:pPr marL="720000" lvl="1" indent="-342900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pl-PL" sz="1600" dirty="0"/>
              <a:t>poza godzinami szczytu (~1500 pphpd)</a:t>
            </a:r>
          </a:p>
          <a:p>
            <a:pPr marL="720000" lvl="1" indent="-342900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pl-PL" sz="1600" dirty="0"/>
              <a:t>dla okresów o minimalnym natężeniu ruchu        (~750 pphpd)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l-PL" dirty="0"/>
              <a:t>czy wymagana </a:t>
            </a:r>
            <a:r>
              <a:rPr lang="pl-PL" b="1" dirty="0">
                <a:solidFill>
                  <a:srgbClr val="002060"/>
                </a:solidFill>
              </a:rPr>
              <a:t>redundancja </a:t>
            </a:r>
            <a:r>
              <a:rPr lang="pl-PL" dirty="0"/>
              <a:t>dostępnej floty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l-PL" dirty="0"/>
              <a:t>czy wymagana </a:t>
            </a:r>
            <a:r>
              <a:rPr lang="pl-PL" b="1" dirty="0">
                <a:solidFill>
                  <a:srgbClr val="002060"/>
                </a:solidFill>
              </a:rPr>
              <a:t>separacja</a:t>
            </a:r>
            <a:r>
              <a:rPr lang="pl-PL" dirty="0"/>
              <a:t> różnych </a:t>
            </a:r>
            <a:r>
              <a:rPr lang="pl-PL" b="1" dirty="0">
                <a:solidFill>
                  <a:srgbClr val="002060"/>
                </a:solidFill>
              </a:rPr>
              <a:t>kategorii pasażerów</a:t>
            </a:r>
          </a:p>
          <a:p>
            <a:pPr marL="342900" indent="-342900">
              <a:buFont typeface="+mj-lt"/>
              <a:buAutoNum type="arabicPeriod"/>
            </a:pPr>
            <a:endParaRPr lang="pl-PL" sz="1600" dirty="0"/>
          </a:p>
          <a:p>
            <a:endParaRPr lang="pl-PL" sz="1600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>
              <a:defRPr/>
            </a:pPr>
            <a:fld id="{9AC15838-3CEE-42BC-9BB2-A054A9C27782}" type="slidenum">
              <a:rPr lang="pl-PL" altLang="pl-PL" smtClean="0"/>
              <a:pPr algn="r">
                <a:defRPr/>
              </a:pPr>
              <a:t>7</a:t>
            </a:fld>
            <a:endParaRPr lang="pl-PL" altLang="pl-PL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540768FE-7D73-4294-849B-5BEF0688A27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55"/>
          <a:stretch/>
        </p:blipFill>
        <p:spPr>
          <a:xfrm>
            <a:off x="4895527" y="1897734"/>
            <a:ext cx="4248473" cy="4319592"/>
          </a:xfrm>
          <a:prstGeom prst="rect">
            <a:avLst/>
          </a:prstGeom>
        </p:spPr>
      </p:pic>
      <p:sp>
        <p:nvSpPr>
          <p:cNvPr id="10" name="pole tekstowe 9">
            <a:extLst>
              <a:ext uri="{FF2B5EF4-FFF2-40B4-BE49-F238E27FC236}">
                <a16:creationId xmlns:a16="http://schemas.microsoft.com/office/drawing/2014/main" id="{44E8D0B5-68C8-4E33-9184-C64997C397C7}"/>
              </a:ext>
            </a:extLst>
          </p:cNvPr>
          <p:cNvSpPr txBox="1"/>
          <p:nvPr/>
        </p:nvSpPr>
        <p:spPr>
          <a:xfrm>
            <a:off x="4895528" y="1559180"/>
            <a:ext cx="424847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1600" dirty="0">
                <a:effectLst/>
                <a:latin typeface="+mn-lt"/>
                <a:ea typeface="Calibri" panose="020F0502020204030204" pitchFamily="34" charset="0"/>
              </a:rPr>
              <a:t>Tab.2. Możliwości przewozowe Innovi</a:t>
            </a:r>
            <a:r>
              <a:rPr lang="pl-PL" sz="1600" dirty="0">
                <a:latin typeface="+mn-lt"/>
                <a:ea typeface="Calibri" panose="020F0502020204030204" pitchFamily="34" charset="0"/>
              </a:rPr>
              <a:t>a </a:t>
            </a:r>
            <a:r>
              <a:rPr lang="pl-PL" sz="1600" dirty="0">
                <a:effectLst/>
                <a:latin typeface="+mn-lt"/>
                <a:ea typeface="Calibri" panose="020F0502020204030204" pitchFamily="34" charset="0"/>
              </a:rPr>
              <a:t>APM </a:t>
            </a:r>
            <a:r>
              <a:rPr lang="pl-PL" sz="1600" dirty="0">
                <a:latin typeface="+mn-lt"/>
                <a:ea typeface="Calibri" panose="020F0502020204030204" pitchFamily="34" charset="0"/>
              </a:rPr>
              <a:t>300.</a:t>
            </a:r>
            <a:endParaRPr lang="pl-PL" sz="1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005397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/>
              <a:t>V. Organizacja transportu (40 mln pasażerów/rok)</a:t>
            </a: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>
              <a:defRPr/>
            </a:pPr>
            <a:fld id="{9AC15838-3CEE-42BC-9BB2-A054A9C27782}" type="slidenum">
              <a:rPr lang="pl-PL" altLang="pl-PL" smtClean="0"/>
              <a:pPr algn="r">
                <a:defRPr/>
              </a:pPr>
              <a:t>8</a:t>
            </a:fld>
            <a:endParaRPr lang="pl-PL" altLang="pl-PL" dirty="0"/>
          </a:p>
        </p:txBody>
      </p:sp>
      <p:sp>
        <p:nvSpPr>
          <p:cNvPr id="18" name="pole tekstowe 17">
            <a:extLst>
              <a:ext uri="{FF2B5EF4-FFF2-40B4-BE49-F238E27FC236}">
                <a16:creationId xmlns:a16="http://schemas.microsoft.com/office/drawing/2014/main" id="{660F1113-F6DA-4902-8087-F2E1923D22ED}"/>
              </a:ext>
            </a:extLst>
          </p:cNvPr>
          <p:cNvSpPr txBox="1"/>
          <p:nvPr/>
        </p:nvSpPr>
        <p:spPr>
          <a:xfrm>
            <a:off x="107504" y="6141519"/>
            <a:ext cx="39675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/>
              <a:t>*alternatywą jest „przyjazd na żądanie”</a:t>
            </a:r>
          </a:p>
        </p:txBody>
      </p:sp>
      <p:graphicFrame>
        <p:nvGraphicFramePr>
          <p:cNvPr id="4" name="Tabela 5">
            <a:extLst>
              <a:ext uri="{FF2B5EF4-FFF2-40B4-BE49-F238E27FC236}">
                <a16:creationId xmlns:a16="http://schemas.microsoft.com/office/drawing/2014/main" id="{DA188C45-41F5-49E0-B1DB-C6072A6726F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3263730"/>
              </p:ext>
            </p:extLst>
          </p:nvPr>
        </p:nvGraphicFramePr>
        <p:xfrm>
          <a:off x="311695" y="1940379"/>
          <a:ext cx="8520610" cy="31699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396209">
                  <a:extLst>
                    <a:ext uri="{9D8B030D-6E8A-4147-A177-3AD203B41FA5}">
                      <a16:colId xmlns:a16="http://schemas.microsoft.com/office/drawing/2014/main" val="1037813379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3360070956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706161259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1662064205"/>
                    </a:ext>
                  </a:extLst>
                </a:gridCol>
                <a:gridCol w="1379985">
                  <a:extLst>
                    <a:ext uri="{9D8B030D-6E8A-4147-A177-3AD203B41FA5}">
                      <a16:colId xmlns:a16="http://schemas.microsoft.com/office/drawing/2014/main" val="290309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endParaRPr lang="pl-PL" sz="14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dirty="0">
                          <a:solidFill>
                            <a:srgbClr val="002060"/>
                          </a:solidFill>
                        </a:rPr>
                        <a:t>Wariant 1</a:t>
                      </a:r>
                      <a:endParaRPr lang="pl-PL" sz="1400" b="1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dirty="0">
                          <a:solidFill>
                            <a:srgbClr val="002060"/>
                          </a:solidFill>
                        </a:rPr>
                        <a:t>Wariant 2</a:t>
                      </a:r>
                      <a:endParaRPr lang="pl-PL" sz="1400" b="1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dirty="0">
                          <a:solidFill>
                            <a:srgbClr val="002060"/>
                          </a:solidFill>
                        </a:rPr>
                        <a:t>Wariant 3</a:t>
                      </a:r>
                      <a:endParaRPr lang="pl-PL" sz="1400" b="1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dirty="0">
                          <a:solidFill>
                            <a:srgbClr val="002060"/>
                          </a:solidFill>
                        </a:rPr>
                        <a:t>Wariant 4</a:t>
                      </a:r>
                      <a:endParaRPr lang="pl-PL" sz="1400" b="1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0634728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pl-PL" sz="1400" b="1" dirty="0">
                          <a:solidFill>
                            <a:srgbClr val="002060"/>
                          </a:solidFill>
                        </a:rPr>
                        <a:t>Liczba pojazdów/tor</a:t>
                      </a:r>
                      <a:endParaRPr lang="pl-PL" sz="1400" b="1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dirty="0"/>
                        <a:t>1</a:t>
                      </a:r>
                      <a:endParaRPr lang="pl-PL" sz="1400" b="1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dirty="0"/>
                        <a:t>1</a:t>
                      </a:r>
                      <a:endParaRPr lang="pl-PL" sz="1400" b="1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dirty="0"/>
                        <a:t>1</a:t>
                      </a:r>
                      <a:endParaRPr lang="pl-PL" sz="1400" b="1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dirty="0"/>
                        <a:t>1</a:t>
                      </a:r>
                      <a:endParaRPr lang="pl-PL" sz="1400" b="1" dirty="0"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1991283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pl-PL" sz="1400" b="1" dirty="0">
                          <a:solidFill>
                            <a:srgbClr val="002060"/>
                          </a:solidFill>
                        </a:rPr>
                        <a:t>Liczba wagonów w pojeździe</a:t>
                      </a:r>
                      <a:endParaRPr lang="pl-PL" sz="1400" b="1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dirty="0"/>
                        <a:t>1</a:t>
                      </a:r>
                      <a:endParaRPr lang="pl-PL" sz="1400" b="1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dirty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pl-PL" sz="14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dirty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pl-PL" sz="14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dirty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pl-PL" sz="14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4274336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pl-PL" sz="1400" b="1" dirty="0">
                          <a:solidFill>
                            <a:srgbClr val="002060"/>
                          </a:solidFill>
                        </a:rPr>
                        <a:t>Czas następstwa (godziny szczytu) </a:t>
                      </a:r>
                      <a:r>
                        <a:rPr kumimoji="0" lang="pl-PL" sz="14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</a:rPr>
                        <a:t>[s]</a:t>
                      </a:r>
                      <a:endParaRPr lang="pl-PL" sz="1400" b="1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dirty="0">
                          <a:solidFill>
                            <a:srgbClr val="FF0000"/>
                          </a:solidFill>
                        </a:rPr>
                        <a:t>90</a:t>
                      </a:r>
                      <a:endParaRPr lang="pl-PL" sz="1400" b="1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dirty="0">
                          <a:solidFill>
                            <a:srgbClr val="FF0000"/>
                          </a:solidFill>
                        </a:rPr>
                        <a:t>115</a:t>
                      </a:r>
                      <a:endParaRPr lang="pl-PL" sz="1400" b="1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dirty="0">
                          <a:solidFill>
                            <a:srgbClr val="FF0000"/>
                          </a:solidFill>
                        </a:rPr>
                        <a:t>270</a:t>
                      </a:r>
                      <a:endParaRPr lang="pl-PL" sz="1400" b="1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dirty="0"/>
                        <a:t>270</a:t>
                      </a:r>
                      <a:endParaRPr lang="pl-PL" sz="1400" b="1" dirty="0"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5570446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4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</a:rPr>
                        <a:t>Czas następstwa (poza godzinami szczytu) [s]</a:t>
                      </a:r>
                      <a:endParaRPr kumimoji="0" lang="pl-PL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dirty="0"/>
                        <a:t>210</a:t>
                      </a:r>
                      <a:endParaRPr lang="pl-PL" sz="1400" b="1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dirty="0">
                          <a:solidFill>
                            <a:schemeClr val="tx1"/>
                          </a:solidFill>
                        </a:rPr>
                        <a:t>210</a:t>
                      </a:r>
                      <a:endParaRPr lang="pl-PL" sz="14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1" dirty="0">
                          <a:solidFill>
                            <a:schemeClr val="tx1"/>
                          </a:solidFill>
                        </a:rPr>
                        <a:t>450*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1" dirty="0"/>
                        <a:t>450*</a:t>
                      </a:r>
                      <a:endParaRPr lang="pl-PL" sz="1400" b="1" dirty="0"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6369699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400" b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</a:rPr>
                        <a:t>Czas następstwa (minimalny ruch) [s]</a:t>
                      </a:r>
                      <a:endParaRPr kumimoji="0" lang="pl-PL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dirty="0"/>
                        <a:t>450*</a:t>
                      </a:r>
                      <a:endParaRPr lang="pl-PL" sz="1400" b="1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1" dirty="0"/>
                        <a:t>450*</a:t>
                      </a:r>
                      <a:endParaRPr lang="pl-PL" sz="1400" b="1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dirty="0"/>
                        <a:t>&gt;600</a:t>
                      </a:r>
                      <a:endParaRPr lang="pl-PL" sz="1400" b="1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dirty="0"/>
                        <a:t>&gt;600</a:t>
                      </a:r>
                      <a:endParaRPr lang="pl-PL" sz="1400" b="1" dirty="0"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8892644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pl-PL" sz="1400" b="1" dirty="0">
                          <a:solidFill>
                            <a:srgbClr val="002060"/>
                          </a:solidFill>
                        </a:rPr>
                        <a:t>Separacja pasażerów</a:t>
                      </a:r>
                      <a:endParaRPr lang="pl-PL" sz="1400" b="1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dirty="0"/>
                        <a:t>Nie </a:t>
                      </a:r>
                      <a:endParaRPr lang="pl-PL" sz="1400" b="1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dirty="0"/>
                        <a:t>Nie </a:t>
                      </a:r>
                      <a:endParaRPr lang="pl-PL" sz="1400" b="1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dirty="0">
                          <a:solidFill>
                            <a:srgbClr val="FF0000"/>
                          </a:solidFill>
                        </a:rPr>
                        <a:t>tak</a:t>
                      </a:r>
                      <a:endParaRPr lang="pl-PL" sz="1400" b="1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dirty="0"/>
                        <a:t>tak</a:t>
                      </a:r>
                      <a:endParaRPr lang="pl-PL" sz="1400" b="1" dirty="0"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5180908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pl-PL" sz="1400" b="1" dirty="0">
                          <a:solidFill>
                            <a:srgbClr val="002060"/>
                          </a:solidFill>
                        </a:rPr>
                        <a:t>Redundancja</a:t>
                      </a:r>
                      <a:endParaRPr lang="pl-PL" sz="1400" b="1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dirty="0"/>
                        <a:t>Nie</a:t>
                      </a:r>
                      <a:endParaRPr lang="pl-PL" sz="1400" b="1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dirty="0"/>
                        <a:t>Nie</a:t>
                      </a:r>
                      <a:endParaRPr lang="pl-PL" sz="1400" b="1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dirty="0"/>
                        <a:t>Nie</a:t>
                      </a:r>
                      <a:endParaRPr lang="pl-PL" sz="1400" b="1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dirty="0">
                          <a:solidFill>
                            <a:srgbClr val="FF0000"/>
                          </a:solidFill>
                        </a:rPr>
                        <a:t>Tak</a:t>
                      </a:r>
                      <a:endParaRPr lang="pl-PL" sz="1400" b="1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6032631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pl-PL" sz="1400" b="1" dirty="0">
                          <a:solidFill>
                            <a:srgbClr val="002060"/>
                          </a:solidFill>
                        </a:rPr>
                        <a:t>Sumaryczna liczba pojazdów i wagonów</a:t>
                      </a:r>
                      <a:endParaRPr lang="pl-PL" sz="1400" b="1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dirty="0"/>
                        <a:t>2 pojazdy       1 wagonowe</a:t>
                      </a:r>
                      <a:endParaRPr lang="pl-PL" sz="1400" b="1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dirty="0"/>
                        <a:t>2 pojazdy          1 wagonowe</a:t>
                      </a:r>
                      <a:endParaRPr lang="pl-PL" sz="1400" b="1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1" dirty="0"/>
                        <a:t>2 pojazdy         2 wagonowe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1" dirty="0"/>
                        <a:t>4 pojazdy           2 wagonowe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83585408"/>
                  </a:ext>
                </a:extLst>
              </a:tr>
            </a:tbl>
          </a:graphicData>
        </a:graphic>
      </p:graphicFrame>
      <p:sp>
        <p:nvSpPr>
          <p:cNvPr id="11" name="pole tekstowe 10">
            <a:extLst>
              <a:ext uri="{FF2B5EF4-FFF2-40B4-BE49-F238E27FC236}">
                <a16:creationId xmlns:a16="http://schemas.microsoft.com/office/drawing/2014/main" id="{F8BE5B4A-FD72-4486-BE9A-11F347C1C12C}"/>
              </a:ext>
            </a:extLst>
          </p:cNvPr>
          <p:cNvSpPr txBox="1"/>
          <p:nvPr/>
        </p:nvSpPr>
        <p:spPr>
          <a:xfrm>
            <a:off x="311695" y="5087300"/>
            <a:ext cx="7761427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1200"/>
              </a:spcBef>
              <a:spcAft>
                <a:spcPts val="0"/>
              </a:spcAft>
            </a:pPr>
            <a:r>
              <a:rPr lang="pl-PL" sz="1600" dirty="0"/>
              <a:t>Maksymalny wariant zajętości pojazdów przewiduje (W4)</a:t>
            </a:r>
            <a:r>
              <a:rPr lang="pl-PL" sz="1600" dirty="0">
                <a:solidFill>
                  <a:srgbClr val="002060"/>
                </a:solidFill>
              </a:rPr>
              <a:t>: </a:t>
            </a:r>
          </a:p>
          <a:p>
            <a:pPr marL="285750" indent="-285750" algn="jus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pl-PL" sz="1600" b="1" dirty="0">
                <a:solidFill>
                  <a:srgbClr val="002060"/>
                </a:solidFill>
              </a:rPr>
              <a:t>dwa sprawne pojazdy dwuwagonowe </a:t>
            </a:r>
            <a:r>
              <a:rPr lang="pl-PL" sz="1600" dirty="0"/>
              <a:t>realizujące przewozy, </a:t>
            </a:r>
          </a:p>
          <a:p>
            <a:pPr marL="285750" indent="-285750" algn="jus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pl-PL" sz="1600" b="1" dirty="0">
                <a:solidFill>
                  <a:srgbClr val="002060"/>
                </a:solidFill>
              </a:rPr>
              <a:t>jeden</a:t>
            </a:r>
            <a:r>
              <a:rPr lang="pl-PL" sz="1600" dirty="0"/>
              <a:t> pojazd </a:t>
            </a:r>
            <a:r>
              <a:rPr lang="pl-PL" sz="1600" b="1" dirty="0">
                <a:solidFill>
                  <a:srgbClr val="002060"/>
                </a:solidFill>
              </a:rPr>
              <a:t>dwuwagonowy uszkodzony</a:t>
            </a:r>
            <a:r>
              <a:rPr lang="pl-PL" sz="1600" dirty="0"/>
              <a:t>,</a:t>
            </a:r>
          </a:p>
          <a:p>
            <a:pPr marL="285750" indent="-285750" algn="jus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pl-PL" sz="1600" b="1" dirty="0">
                <a:solidFill>
                  <a:srgbClr val="002060"/>
                </a:solidFill>
              </a:rPr>
              <a:t>jeden</a:t>
            </a:r>
            <a:r>
              <a:rPr lang="pl-PL" sz="1600" dirty="0"/>
              <a:t> pojazd </a:t>
            </a:r>
            <a:r>
              <a:rPr lang="pl-PL" sz="1600" b="1" dirty="0">
                <a:solidFill>
                  <a:srgbClr val="002060"/>
                </a:solidFill>
              </a:rPr>
              <a:t>dwuwagonowy serwisowany</a:t>
            </a:r>
            <a:r>
              <a:rPr lang="pl-PL" sz="1600" dirty="0"/>
              <a:t>. </a:t>
            </a:r>
          </a:p>
        </p:txBody>
      </p:sp>
      <p:sp>
        <p:nvSpPr>
          <p:cNvPr id="13" name="pole tekstowe 12">
            <a:extLst>
              <a:ext uri="{FF2B5EF4-FFF2-40B4-BE49-F238E27FC236}">
                <a16:creationId xmlns:a16="http://schemas.microsoft.com/office/drawing/2014/main" id="{9DB32C0D-45CE-4B98-9954-01F462F5B034}"/>
              </a:ext>
            </a:extLst>
          </p:cNvPr>
          <p:cNvSpPr txBox="1"/>
          <p:nvPr/>
        </p:nvSpPr>
        <p:spPr>
          <a:xfrm>
            <a:off x="291947" y="1669692"/>
            <a:ext cx="822959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1600" dirty="0">
                <a:effectLst/>
                <a:latin typeface="+mn-lt"/>
                <a:ea typeface="Calibri" panose="020F0502020204030204" pitchFamily="34" charset="0"/>
              </a:rPr>
              <a:t>Tab.3. Zestawienie wariantów</a:t>
            </a:r>
            <a:r>
              <a:rPr lang="pl-PL" sz="1600" dirty="0">
                <a:latin typeface="+mn-lt"/>
                <a:ea typeface="Calibri" panose="020F0502020204030204" pitchFamily="34" charset="0"/>
              </a:rPr>
              <a:t>.</a:t>
            </a:r>
            <a:endParaRPr lang="pl-PL" sz="1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78850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/>
              <a:t>V. Organizacja transportu (100 mln pasażerów/rok)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11560" y="1885710"/>
            <a:ext cx="7744432" cy="4221482"/>
          </a:xfrm>
        </p:spPr>
        <p:txBody>
          <a:bodyPr/>
          <a:lstStyle/>
          <a:p>
            <a:pPr algn="just">
              <a:lnSpc>
                <a:spcPct val="115000"/>
              </a:lnSpc>
              <a:spcBef>
                <a:spcPts val="1200"/>
              </a:spcBef>
              <a:spcAft>
                <a:spcPts val="1000"/>
              </a:spcAft>
            </a:pPr>
            <a:r>
              <a:rPr lang="pl-PL" sz="1600" dirty="0"/>
              <a:t>Z kolei odnosząc się do docelowych potrzeb transportowych przy zakładanej przepustowości portu lotniczego CPK </a:t>
            </a:r>
            <a:r>
              <a:rPr lang="pl-PL" sz="1600" b="1" dirty="0"/>
              <a:t>100 mln pasażerów rocznie (9500 pphpd</a:t>
            </a:r>
            <a:r>
              <a:rPr lang="pl-PL" sz="1600" dirty="0"/>
              <a:t>) mogą one zostać zaspokojone dla konfiguracji: </a:t>
            </a:r>
          </a:p>
          <a:p>
            <a:pPr marL="342900" lvl="0" indent="-342900" algn="just"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pl-PL" sz="1600" dirty="0"/>
              <a:t>czas następstwa 90s –3 wagony, </a:t>
            </a:r>
          </a:p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pl-PL" sz="1600" dirty="0"/>
              <a:t>czas następstwa 120s – 4 wagony,</a:t>
            </a:r>
          </a:p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pl-PL" sz="1600" dirty="0"/>
              <a:t>czas następstwa 150s – 4 wagony,</a:t>
            </a:r>
          </a:p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pl-PL" sz="1600" dirty="0"/>
              <a:t>czas następstwa 180s – 5 wagonów,</a:t>
            </a:r>
          </a:p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pl-PL" sz="1600" dirty="0"/>
              <a:t>czas następstwa 210s  – 6 wagonów.</a:t>
            </a:r>
          </a:p>
          <a:p>
            <a:pPr algn="just">
              <a:lnSpc>
                <a:spcPct val="115000"/>
              </a:lnSpc>
              <a:spcBef>
                <a:spcPts val="1200"/>
              </a:spcBef>
              <a:spcAft>
                <a:spcPts val="1000"/>
              </a:spcAft>
            </a:pPr>
            <a:r>
              <a:rPr lang="pl-PL" sz="1600" dirty="0"/>
              <a:t>Dla większych czasów następstwa niż 210s, bez względu na liczbę zastosowanych wagonów w składzie, nie jest możliwe obsłużenie prognozowanych potoków pasażerów. </a:t>
            </a:r>
          </a:p>
          <a:p>
            <a:r>
              <a:rPr lang="pl-PL" sz="1600" b="1" dirty="0">
                <a:solidFill>
                  <a:srgbClr val="FF0000"/>
                </a:solidFill>
              </a:rPr>
              <a:t>Wariant  nie uwzględnia potrzeby separacji różnych kategorii pasażerów oraz nie uwzględnia  potrzeby zapewnienia redundancji floty.</a:t>
            </a:r>
          </a:p>
          <a:p>
            <a:endParaRPr lang="pl-PL" sz="1600" dirty="0"/>
          </a:p>
          <a:p>
            <a:pPr marL="342900" indent="-342900">
              <a:buFont typeface="+mj-lt"/>
              <a:buAutoNum type="arabicPeriod"/>
            </a:pPr>
            <a:endParaRPr lang="pl-PL" sz="1600" dirty="0"/>
          </a:p>
          <a:p>
            <a:endParaRPr lang="pl-PL" sz="1600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>
              <a:defRPr/>
            </a:pPr>
            <a:fld id="{9AC15838-3CEE-42BC-9BB2-A054A9C27782}" type="slidenum">
              <a:rPr lang="pl-PL" altLang="pl-PL" smtClean="0"/>
              <a:pPr algn="r">
                <a:defRPr/>
              </a:pPr>
              <a:t>9</a:t>
            </a:fld>
            <a:endParaRPr lang="pl-PL" altLang="pl-PL" dirty="0"/>
          </a:p>
        </p:txBody>
      </p:sp>
    </p:spTree>
    <p:extLst>
      <p:ext uri="{BB962C8B-B14F-4D97-AF65-F5344CB8AC3E}">
        <p14:creationId xmlns:p14="http://schemas.microsoft.com/office/powerpoint/2010/main" val="3680737380"/>
      </p:ext>
    </p:extLst>
  </p:cSld>
  <p:clrMapOvr>
    <a:masterClrMapping/>
  </p:clrMapOvr>
</p:sld>
</file>

<file path=ppt/theme/theme1.xml><?xml version="1.0" encoding="utf-8"?>
<a:theme xmlns:a="http://schemas.openxmlformats.org/drawingml/2006/main" name="Wzorni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1712</TotalTime>
  <Words>912</Words>
  <Application>Microsoft Office PowerPoint</Application>
  <PresentationFormat>Pokaz na ekranie (4:3)</PresentationFormat>
  <Paragraphs>171</Paragraphs>
  <Slides>12</Slides>
  <Notes>11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12</vt:i4>
      </vt:variant>
    </vt:vector>
  </HeadingPairs>
  <TitlesOfParts>
    <vt:vector size="13" baseType="lpstr">
      <vt:lpstr>Wzornik</vt:lpstr>
      <vt:lpstr>Koncepcja systemu transportowego APM                   dla terminali CPK</vt:lpstr>
      <vt:lpstr>Plan wystąpienia</vt:lpstr>
      <vt:lpstr>Koncepcja APM dla CPK - geneza</vt:lpstr>
      <vt:lpstr>Innovia APM 300 w Monachium</vt:lpstr>
      <vt:lpstr>III. Potrzeby transportowe</vt:lpstr>
      <vt:lpstr>IV. Struktura linii łączącej terminale</vt:lpstr>
      <vt:lpstr>V. Organizacja transportu</vt:lpstr>
      <vt:lpstr>V. Organizacja transportu (40 mln pasażerów/rok)</vt:lpstr>
      <vt:lpstr>V. Organizacja transportu (100 mln pasażerów/rok)</vt:lpstr>
      <vt:lpstr>VI. Inne cechy infrastruktury</vt:lpstr>
      <vt:lpstr>VII. Podsumowanie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Ici</dc:creator>
  <cp:lastModifiedBy>Koper Emilia</cp:lastModifiedBy>
  <cp:revision>155</cp:revision>
  <cp:lastPrinted>2013-11-12T00:24:23Z</cp:lastPrinted>
  <dcterms:created xsi:type="dcterms:W3CDTF">2013-10-22T17:15:03Z</dcterms:created>
  <dcterms:modified xsi:type="dcterms:W3CDTF">2020-10-15T11:00:47Z</dcterms:modified>
</cp:coreProperties>
</file>