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06" r:id="rId5"/>
    <p:sldId id="296" r:id="rId6"/>
    <p:sldId id="297" r:id="rId7"/>
    <p:sldId id="307" r:id="rId8"/>
    <p:sldId id="298" r:id="rId9"/>
    <p:sldId id="300" r:id="rId10"/>
    <p:sldId id="301" r:id="rId11"/>
    <p:sldId id="310" r:id="rId12"/>
    <p:sldId id="311" r:id="rId13"/>
    <p:sldId id="312" r:id="rId14"/>
    <p:sldId id="302" r:id="rId15"/>
    <p:sldId id="314" r:id="rId16"/>
    <p:sldId id="315" r:id="rId17"/>
    <p:sldId id="316" r:id="rId18"/>
    <p:sldId id="313" r:id="rId19"/>
    <p:sldId id="317" r:id="rId20"/>
    <p:sldId id="305" r:id="rId21"/>
    <p:sldId id="309" r:id="rId22"/>
  </p:sldIdLst>
  <p:sldSz cx="9144000" cy="6858000" type="screen4x3"/>
  <p:notesSz cx="6858000" cy="97107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kowska Paulina" initials="RP" lastIdx="1" clrIdx="0">
    <p:extLst>
      <p:ext uri="{19B8F6BF-5375-455C-9EA6-DF929625EA0E}">
        <p15:presenceInfo xmlns:p15="http://schemas.microsoft.com/office/powerpoint/2012/main" userId="Rutkowska Pau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  <a:srgbClr val="C0D7DF"/>
    <a:srgbClr val="94B8C8"/>
    <a:srgbClr val="E9EFF2"/>
    <a:srgbClr val="E9F0F3"/>
    <a:srgbClr val="E2EBEE"/>
    <a:srgbClr val="ECF2F4"/>
    <a:srgbClr val="EDF3F4"/>
    <a:srgbClr val="8BB6C7"/>
    <a:srgbClr val="B9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97FB2-A1FA-4BA4-9F86-F50B93881B4D}" v="89" dt="2020-10-18T19:47:57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8" autoAdjust="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14989-258C-4C61-8397-937136249618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B4BF16DF-7BB5-43DE-8CA7-E7D9324252B1}">
      <dgm:prSet phldrT="[Tekst]" custT="1"/>
      <dgm:spPr>
        <a:solidFill>
          <a:srgbClr val="94B8C8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500" dirty="0">
              <a:solidFill>
                <a:schemeClr val="bg1"/>
              </a:solidFill>
            </a:rPr>
            <a:t>Terminal</a:t>
          </a:r>
        </a:p>
      </dgm:t>
    </dgm:pt>
    <dgm:pt modelId="{D69F5552-2C1A-40D3-9F35-490481ADD202}" type="parTrans" cxnId="{AFE5DDF9-B9F2-4F51-B194-3C1A90B0875E}">
      <dgm:prSet/>
      <dgm:spPr/>
      <dgm:t>
        <a:bodyPr/>
        <a:lstStyle/>
        <a:p>
          <a:endParaRPr lang="pl-PL"/>
        </a:p>
      </dgm:t>
    </dgm:pt>
    <dgm:pt modelId="{48FC433D-A891-4A35-BE29-C423CD22AE12}" type="sibTrans" cxnId="{AFE5DDF9-B9F2-4F51-B194-3C1A90B0875E}">
      <dgm:prSet/>
      <dgm:spPr/>
      <dgm:t>
        <a:bodyPr/>
        <a:lstStyle/>
        <a:p>
          <a:endParaRPr lang="pl-PL"/>
        </a:p>
      </dgm:t>
    </dgm:pt>
    <dgm:pt modelId="{EC24CB65-9138-4313-9B7B-F3747E455F98}">
      <dgm:prSet phldrT="[Tekst]" custT="1"/>
      <dgm:spPr>
        <a:solidFill>
          <a:srgbClr val="E2EBEE">
            <a:alpha val="30000"/>
          </a:srgbClr>
        </a:solidFill>
        <a:ln>
          <a:solidFill>
            <a:srgbClr val="BFD6DF">
              <a:alpha val="90000"/>
            </a:srgbClr>
          </a:soli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Allocating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every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second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service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desk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B43F2C6A-77B6-46A6-83AB-9C937E98090A}" type="parTrans" cxnId="{6C476D4B-9732-4B7E-9F12-959042604E1C}">
      <dgm:prSet/>
      <dgm:spPr/>
      <dgm:t>
        <a:bodyPr/>
        <a:lstStyle/>
        <a:p>
          <a:endParaRPr lang="pl-PL"/>
        </a:p>
      </dgm:t>
    </dgm:pt>
    <dgm:pt modelId="{A2BA09F9-7210-40EB-8FDD-4EE514FC463D}" type="sibTrans" cxnId="{6C476D4B-9732-4B7E-9F12-959042604E1C}">
      <dgm:prSet/>
      <dgm:spPr/>
      <dgm:t>
        <a:bodyPr/>
        <a:lstStyle/>
        <a:p>
          <a:endParaRPr lang="pl-PL"/>
        </a:p>
      </dgm:t>
    </dgm:pt>
    <dgm:pt modelId="{6F9F32AA-E218-40A1-ADF6-EBB75073B4AE}">
      <dgm:prSet phldrT="[Tekst]" custT="1"/>
      <dgm:spPr>
        <a:solidFill>
          <a:srgbClr val="E2EBEE">
            <a:alpha val="30000"/>
          </a:srgbClr>
        </a:solidFill>
        <a:ln>
          <a:solidFill>
            <a:srgbClr val="BFD6DF">
              <a:alpha val="90000"/>
            </a:srgbClr>
          </a:soli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pl-PL" sz="1600" kern="1200">
              <a:solidFill>
                <a:schemeClr val="tx1">
                  <a:lumMod val="85000"/>
                  <a:lumOff val="15000"/>
                </a:schemeClr>
              </a:solidFill>
            </a:rPr>
            <a:t>Physical distancing in terminal building</a:t>
          </a:r>
        </a:p>
      </dgm:t>
    </dgm:pt>
    <dgm:pt modelId="{81160D52-D793-40F0-8C33-023CEC9201DC}" type="parTrans" cxnId="{A64EA789-0621-4827-91F0-5F7FB090B97F}">
      <dgm:prSet/>
      <dgm:spPr/>
      <dgm:t>
        <a:bodyPr/>
        <a:lstStyle/>
        <a:p>
          <a:endParaRPr lang="pl-PL"/>
        </a:p>
      </dgm:t>
    </dgm:pt>
    <dgm:pt modelId="{5921CCF0-C7FD-4B39-912F-59D7BFE08801}" type="sibTrans" cxnId="{A64EA789-0621-4827-91F0-5F7FB090B97F}">
      <dgm:prSet/>
      <dgm:spPr/>
      <dgm:t>
        <a:bodyPr/>
        <a:lstStyle/>
        <a:p>
          <a:endParaRPr lang="pl-PL"/>
        </a:p>
      </dgm:t>
    </dgm:pt>
    <dgm:pt modelId="{D389AF6C-9AA8-40DD-8D53-1008B34FF324}">
      <dgm:prSet phldrT="[Tekst]" custT="1"/>
      <dgm:spPr>
        <a:solidFill>
          <a:srgbClr val="94B8C8"/>
        </a:solidFill>
      </dgm:spPr>
      <dgm:t>
        <a:bodyPr/>
        <a:lstStyle/>
        <a:p>
          <a:r>
            <a:rPr lang="pl-PL" sz="2500"/>
            <a:t>Airside</a:t>
          </a:r>
        </a:p>
      </dgm:t>
    </dgm:pt>
    <dgm:pt modelId="{FCB7DE3A-D60E-4DA8-B094-6BBEEE3B639E}" type="parTrans" cxnId="{12738B3F-2989-48AA-A3A5-2E06086025ED}">
      <dgm:prSet/>
      <dgm:spPr/>
      <dgm:t>
        <a:bodyPr/>
        <a:lstStyle/>
        <a:p>
          <a:endParaRPr lang="pl-PL"/>
        </a:p>
      </dgm:t>
    </dgm:pt>
    <dgm:pt modelId="{FC76CCE3-9161-4995-BCB2-B43BC2E9CD3C}" type="sibTrans" cxnId="{12738B3F-2989-48AA-A3A5-2E06086025ED}">
      <dgm:prSet/>
      <dgm:spPr/>
      <dgm:t>
        <a:bodyPr/>
        <a:lstStyle/>
        <a:p>
          <a:endParaRPr lang="pl-PL"/>
        </a:p>
      </dgm:t>
    </dgm:pt>
    <dgm:pt modelId="{C3005AF3-9130-4F1F-8413-D44744E1E8E7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Disinfection of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air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craft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interiors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and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passenger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shuttle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buses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DE9CF173-DE61-41EF-8FC6-372012DCC80F}" type="parTrans" cxnId="{EBE81D2E-820B-48B5-9B99-FFF673C4C2BF}">
      <dgm:prSet/>
      <dgm:spPr/>
      <dgm:t>
        <a:bodyPr/>
        <a:lstStyle/>
        <a:p>
          <a:endParaRPr lang="pl-PL"/>
        </a:p>
      </dgm:t>
    </dgm:pt>
    <dgm:pt modelId="{594E3241-A952-4FA3-981D-653908B23A9F}" type="sibTrans" cxnId="{EBE81D2E-820B-48B5-9B99-FFF673C4C2BF}">
      <dgm:prSet/>
      <dgm:spPr/>
      <dgm:t>
        <a:bodyPr/>
        <a:lstStyle/>
        <a:p>
          <a:endParaRPr lang="pl-PL"/>
        </a:p>
      </dgm:t>
    </dgm:pt>
    <dgm:pt modelId="{D85688DC-BF6A-4F09-A255-26059A228F25}">
      <dgm:prSet phldrT="[Tekst]" custT="1"/>
      <dgm:spPr>
        <a:solidFill>
          <a:srgbClr val="E2EBEE">
            <a:alpha val="30000"/>
          </a:srgbClr>
        </a:solidFill>
        <a:ln>
          <a:solidFill>
            <a:srgbClr val="BFD6DF">
              <a:alpha val="90000"/>
            </a:srgbClr>
          </a:soli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Controlled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boarding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203CAD9-0211-4849-8452-7D1D77069F2F}" type="parTrans" cxnId="{19576083-CBB1-468E-B8A4-D95241283FF1}">
      <dgm:prSet/>
      <dgm:spPr/>
      <dgm:t>
        <a:bodyPr/>
        <a:lstStyle/>
        <a:p>
          <a:endParaRPr lang="pl-PL"/>
        </a:p>
      </dgm:t>
    </dgm:pt>
    <dgm:pt modelId="{D9426EC2-D78C-4346-937D-AC0AF537B458}" type="sibTrans" cxnId="{19576083-CBB1-468E-B8A4-D95241283FF1}">
      <dgm:prSet/>
      <dgm:spPr/>
      <dgm:t>
        <a:bodyPr/>
        <a:lstStyle/>
        <a:p>
          <a:endParaRPr lang="pl-PL"/>
        </a:p>
      </dgm:t>
    </dgm:pt>
    <dgm:pt modelId="{D496F22D-D118-40E1-9AA1-4A766C7591DB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Limiting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the number of passengers on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shuttle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buses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C1E3FC8-4047-42C9-AF05-F082C4C54C00}" type="sibTrans" cxnId="{6C3A4C57-D804-4822-A709-61577AFAFC26}">
      <dgm:prSet/>
      <dgm:spPr/>
      <dgm:t>
        <a:bodyPr/>
        <a:lstStyle/>
        <a:p>
          <a:endParaRPr lang="pl-PL"/>
        </a:p>
      </dgm:t>
    </dgm:pt>
    <dgm:pt modelId="{CFD66C2B-72BD-49EE-8B01-7C427BAEF795}" type="parTrans" cxnId="{6C3A4C57-D804-4822-A709-61577AFAFC26}">
      <dgm:prSet/>
      <dgm:spPr/>
      <dgm:t>
        <a:bodyPr/>
        <a:lstStyle/>
        <a:p>
          <a:endParaRPr lang="pl-PL"/>
        </a:p>
      </dgm:t>
    </dgm:pt>
    <dgm:pt modelId="{BBC89240-E4FE-44B9-BF5E-357B193955D0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ct val="0"/>
            </a:spcBef>
          </a:pPr>
          <a:endParaRPr lang="pl-PL" sz="1500" kern="1200" dirty="0"/>
        </a:p>
      </dgm:t>
    </dgm:pt>
    <dgm:pt modelId="{37E53387-A69F-4632-AC5B-8DAECECC4B03}" type="parTrans" cxnId="{2B9D7119-93D4-4AA7-B85C-06AAADA5FD4D}">
      <dgm:prSet/>
      <dgm:spPr/>
      <dgm:t>
        <a:bodyPr/>
        <a:lstStyle/>
        <a:p>
          <a:endParaRPr lang="pl-PL"/>
        </a:p>
      </dgm:t>
    </dgm:pt>
    <dgm:pt modelId="{09A087AB-E0C8-4D1D-BD91-4A1A39C1E4C5}" type="sibTrans" cxnId="{2B9D7119-93D4-4AA7-B85C-06AAADA5FD4D}">
      <dgm:prSet/>
      <dgm:spPr/>
      <dgm:t>
        <a:bodyPr/>
        <a:lstStyle/>
        <a:p>
          <a:endParaRPr lang="pl-PL"/>
        </a:p>
      </dgm:t>
    </dgm:pt>
    <dgm:pt modelId="{7AF52A12-10B8-48D1-8879-F8648770C47D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ct val="0"/>
            </a:spcBef>
          </a:pP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Hand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luggage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restrictions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on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board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FB905647-E9EB-4C8B-9858-9CD26CBE777E}" type="parTrans" cxnId="{522DBFD4-5D8C-493C-882E-3008A0EACFDE}">
      <dgm:prSet/>
      <dgm:spPr/>
      <dgm:t>
        <a:bodyPr/>
        <a:lstStyle/>
        <a:p>
          <a:endParaRPr lang="pl-PL"/>
        </a:p>
      </dgm:t>
    </dgm:pt>
    <dgm:pt modelId="{EB82F77E-A413-4862-8664-5E3CA81A1923}" type="sibTrans" cxnId="{522DBFD4-5D8C-493C-882E-3008A0EACFDE}">
      <dgm:prSet/>
      <dgm:spPr/>
      <dgm:t>
        <a:bodyPr/>
        <a:lstStyle/>
        <a:p>
          <a:endParaRPr lang="pl-PL"/>
        </a:p>
      </dgm:t>
    </dgm:pt>
    <dgm:pt modelId="{2A3DE98F-6B14-4080-855F-E5BFAE9FFEBC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ts val="1200"/>
            </a:spcBef>
          </a:pPr>
          <a:endParaRPr lang="pl-PL" sz="1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4B068B1-2A61-4297-8549-559C5205B803}" type="parTrans" cxnId="{FDBA4734-1B7A-449D-B6BE-CF94618E8CC3}">
      <dgm:prSet/>
      <dgm:spPr/>
      <dgm:t>
        <a:bodyPr/>
        <a:lstStyle/>
        <a:p>
          <a:endParaRPr lang="pl-PL"/>
        </a:p>
      </dgm:t>
    </dgm:pt>
    <dgm:pt modelId="{311B3672-12AC-4D28-82DE-CEFF6F2CCFF1}" type="sibTrans" cxnId="{FDBA4734-1B7A-449D-B6BE-CF94618E8CC3}">
      <dgm:prSet/>
      <dgm:spPr/>
      <dgm:t>
        <a:bodyPr/>
        <a:lstStyle/>
        <a:p>
          <a:endParaRPr lang="pl-PL"/>
        </a:p>
      </dgm:t>
    </dgm:pt>
    <dgm:pt modelId="{08CC7B3A-3273-4FCE-8602-65AD4245A049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spcBef>
              <a:spcPts val="1200"/>
            </a:spcBef>
          </a:pP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Controlled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deboarding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9243396D-AF8A-4CB3-AB30-E630C4F3D849}" type="sibTrans" cxnId="{84B3A4D1-7FA1-420B-9595-ABE6B7AD32C6}">
      <dgm:prSet/>
      <dgm:spPr/>
      <dgm:t>
        <a:bodyPr/>
        <a:lstStyle/>
        <a:p>
          <a:endParaRPr lang="pl-PL"/>
        </a:p>
      </dgm:t>
    </dgm:pt>
    <dgm:pt modelId="{E3D51D39-D515-4078-873C-C4F9B5EFE7AE}" type="parTrans" cxnId="{84B3A4D1-7FA1-420B-9595-ABE6B7AD32C6}">
      <dgm:prSet/>
      <dgm:spPr/>
      <dgm:t>
        <a:bodyPr/>
        <a:lstStyle/>
        <a:p>
          <a:endParaRPr lang="pl-PL"/>
        </a:p>
      </dgm:t>
    </dgm:pt>
    <dgm:pt modelId="{F7561DF0-4655-4149-B098-5D71140B3BD5}" type="pres">
      <dgm:prSet presAssocID="{0C914989-258C-4C61-8397-937136249618}" presName="Name0" presStyleCnt="0">
        <dgm:presLayoutVars>
          <dgm:dir/>
          <dgm:animLvl val="lvl"/>
          <dgm:resizeHandles val="exact"/>
        </dgm:presLayoutVars>
      </dgm:prSet>
      <dgm:spPr/>
    </dgm:pt>
    <dgm:pt modelId="{277CE618-D7BA-481C-9240-A9A205F97DA1}" type="pres">
      <dgm:prSet presAssocID="{B4BF16DF-7BB5-43DE-8CA7-E7D9324252B1}" presName="linNode" presStyleCnt="0"/>
      <dgm:spPr/>
    </dgm:pt>
    <dgm:pt modelId="{D6F5A7A9-BA2E-4E0E-ADED-2C26BCFB7A20}" type="pres">
      <dgm:prSet presAssocID="{B4BF16DF-7BB5-43DE-8CA7-E7D9324252B1}" presName="parentText" presStyleLbl="node1" presStyleIdx="0" presStyleCnt="2" custScaleX="55355" custScaleY="70528" custLinFactNeighborX="302" custLinFactNeighborY="826">
        <dgm:presLayoutVars>
          <dgm:chMax val="1"/>
          <dgm:bulletEnabled val="1"/>
        </dgm:presLayoutVars>
      </dgm:prSet>
      <dgm:spPr/>
    </dgm:pt>
    <dgm:pt modelId="{BCEBDF02-E58B-4C2A-82C7-8C6B0453E2B4}" type="pres">
      <dgm:prSet presAssocID="{B4BF16DF-7BB5-43DE-8CA7-E7D9324252B1}" presName="descendantText" presStyleLbl="alignAccFollowNode1" presStyleIdx="0" presStyleCnt="2" custScaleX="122387" custScaleY="86129" custLinFactNeighborX="1832">
        <dgm:presLayoutVars>
          <dgm:bulletEnabled val="1"/>
        </dgm:presLayoutVars>
      </dgm:prSet>
      <dgm:spPr/>
    </dgm:pt>
    <dgm:pt modelId="{1447DE77-2B61-4234-AD1D-A7BAA1C5C95B}" type="pres">
      <dgm:prSet presAssocID="{48FC433D-A891-4A35-BE29-C423CD22AE12}" presName="sp" presStyleCnt="0"/>
      <dgm:spPr/>
    </dgm:pt>
    <dgm:pt modelId="{CAD38C67-C2A1-43CC-9A2B-1632EC569401}" type="pres">
      <dgm:prSet presAssocID="{D389AF6C-9AA8-40DD-8D53-1008B34FF324}" presName="linNode" presStyleCnt="0"/>
      <dgm:spPr/>
    </dgm:pt>
    <dgm:pt modelId="{21B5E609-C3FF-451B-9372-82515008FA09}" type="pres">
      <dgm:prSet presAssocID="{D389AF6C-9AA8-40DD-8D53-1008B34FF324}" presName="parentText" presStyleLbl="node1" presStyleIdx="1" presStyleCnt="2" custScaleX="55918" custScaleY="78600" custLinFactNeighborX="-94">
        <dgm:presLayoutVars>
          <dgm:chMax val="1"/>
          <dgm:bulletEnabled val="1"/>
        </dgm:presLayoutVars>
      </dgm:prSet>
      <dgm:spPr/>
    </dgm:pt>
    <dgm:pt modelId="{62140B61-A261-4433-B619-22CB49D6BCA2}" type="pres">
      <dgm:prSet presAssocID="{D389AF6C-9AA8-40DD-8D53-1008B34FF324}" presName="descendantText" presStyleLbl="alignAccFollowNode1" presStyleIdx="1" presStyleCnt="2" custScaleX="122979" custScaleY="113604" custLinFactNeighborX="1261">
        <dgm:presLayoutVars>
          <dgm:bulletEnabled val="1"/>
        </dgm:presLayoutVars>
      </dgm:prSet>
      <dgm:spPr/>
    </dgm:pt>
  </dgm:ptLst>
  <dgm:cxnLst>
    <dgm:cxn modelId="{2B9D7119-93D4-4AA7-B85C-06AAADA5FD4D}" srcId="{D389AF6C-9AA8-40DD-8D53-1008B34FF324}" destId="{BBC89240-E4FE-44B9-BF5E-357B193955D0}" srcOrd="5" destOrd="0" parTransId="{37E53387-A69F-4632-AC5B-8DAECECC4B03}" sibTransId="{09A087AB-E0C8-4D1D-BD91-4A1A39C1E4C5}"/>
    <dgm:cxn modelId="{3D4FB822-A12E-4D39-B50B-8B8299E31CCE}" type="presOf" srcId="{0C914989-258C-4C61-8397-937136249618}" destId="{F7561DF0-4655-4149-B098-5D71140B3BD5}" srcOrd="0" destOrd="0" presId="urn:microsoft.com/office/officeart/2005/8/layout/vList5"/>
    <dgm:cxn modelId="{EBE81D2E-820B-48B5-9B99-FFF673C4C2BF}" srcId="{D389AF6C-9AA8-40DD-8D53-1008B34FF324}" destId="{C3005AF3-9130-4F1F-8413-D44744E1E8E7}" srcOrd="3" destOrd="0" parTransId="{DE9CF173-DE61-41EF-8FC6-372012DCC80F}" sibTransId="{594E3241-A952-4FA3-981D-653908B23A9F}"/>
    <dgm:cxn modelId="{FDBA4734-1B7A-449D-B6BE-CF94618E8CC3}" srcId="{D389AF6C-9AA8-40DD-8D53-1008B34FF324}" destId="{2A3DE98F-6B14-4080-855F-E5BFAE9FFEBC}" srcOrd="0" destOrd="0" parTransId="{64B068B1-2A61-4297-8549-559C5205B803}" sibTransId="{311B3672-12AC-4D28-82DE-CEFF6F2CCFF1}"/>
    <dgm:cxn modelId="{12738B3F-2989-48AA-A3A5-2E06086025ED}" srcId="{0C914989-258C-4C61-8397-937136249618}" destId="{D389AF6C-9AA8-40DD-8D53-1008B34FF324}" srcOrd="1" destOrd="0" parTransId="{FCB7DE3A-D60E-4DA8-B094-6BBEEE3B639E}" sibTransId="{FC76CCE3-9161-4995-BCB2-B43BC2E9CD3C}"/>
    <dgm:cxn modelId="{ADAA815B-9827-4BA9-B060-B0719A8757CE}" type="presOf" srcId="{BBC89240-E4FE-44B9-BF5E-357B193955D0}" destId="{62140B61-A261-4433-B619-22CB49D6BCA2}" srcOrd="0" destOrd="5" presId="urn:microsoft.com/office/officeart/2005/8/layout/vList5"/>
    <dgm:cxn modelId="{1F20D143-3B24-4DD8-AEDF-AA6FEC0FF1C1}" type="presOf" srcId="{6F9F32AA-E218-40A1-ADF6-EBB75073B4AE}" destId="{BCEBDF02-E58B-4C2A-82C7-8C6B0453E2B4}" srcOrd="0" destOrd="1" presId="urn:microsoft.com/office/officeart/2005/8/layout/vList5"/>
    <dgm:cxn modelId="{6C476D4B-9732-4B7E-9F12-959042604E1C}" srcId="{B4BF16DF-7BB5-43DE-8CA7-E7D9324252B1}" destId="{EC24CB65-9138-4313-9B7B-F3747E455F98}" srcOrd="0" destOrd="0" parTransId="{B43F2C6A-77B6-46A6-83AB-9C937E98090A}" sibTransId="{A2BA09F9-7210-40EB-8FDD-4EE514FC463D}"/>
    <dgm:cxn modelId="{6C3A4C57-D804-4822-A709-61577AFAFC26}" srcId="{D389AF6C-9AA8-40DD-8D53-1008B34FF324}" destId="{D496F22D-D118-40E1-9AA1-4A766C7591DB}" srcOrd="2" destOrd="0" parTransId="{CFD66C2B-72BD-49EE-8B01-7C427BAEF795}" sibTransId="{2C1E3FC8-4047-42C9-AF05-F082C4C54C00}"/>
    <dgm:cxn modelId="{19576083-CBB1-468E-B8A4-D95241283FF1}" srcId="{B4BF16DF-7BB5-43DE-8CA7-E7D9324252B1}" destId="{D85688DC-BF6A-4F09-A255-26059A228F25}" srcOrd="2" destOrd="0" parTransId="{A203CAD9-0211-4849-8452-7D1D77069F2F}" sibTransId="{D9426EC2-D78C-4346-937D-AC0AF537B458}"/>
    <dgm:cxn modelId="{A64EA789-0621-4827-91F0-5F7FB090B97F}" srcId="{B4BF16DF-7BB5-43DE-8CA7-E7D9324252B1}" destId="{6F9F32AA-E218-40A1-ADF6-EBB75073B4AE}" srcOrd="1" destOrd="0" parTransId="{81160D52-D793-40F0-8C33-023CEC9201DC}" sibTransId="{5921CCF0-C7FD-4B39-912F-59D7BFE08801}"/>
    <dgm:cxn modelId="{56ACEEA2-4BA0-4C0F-AB4F-E659D8D5660C}" type="presOf" srcId="{D85688DC-BF6A-4F09-A255-26059A228F25}" destId="{BCEBDF02-E58B-4C2A-82C7-8C6B0453E2B4}" srcOrd="0" destOrd="2" presId="urn:microsoft.com/office/officeart/2005/8/layout/vList5"/>
    <dgm:cxn modelId="{3BEBF2B4-54F7-4CDC-9880-4F5F9BF2463A}" type="presOf" srcId="{D496F22D-D118-40E1-9AA1-4A766C7591DB}" destId="{62140B61-A261-4433-B619-22CB49D6BCA2}" srcOrd="0" destOrd="2" presId="urn:microsoft.com/office/officeart/2005/8/layout/vList5"/>
    <dgm:cxn modelId="{6C5093C2-F1F7-4EDA-90B9-857BC96801B3}" type="presOf" srcId="{B4BF16DF-7BB5-43DE-8CA7-E7D9324252B1}" destId="{D6F5A7A9-BA2E-4E0E-ADED-2C26BCFB7A20}" srcOrd="0" destOrd="0" presId="urn:microsoft.com/office/officeart/2005/8/layout/vList5"/>
    <dgm:cxn modelId="{5A8828CB-78F4-488B-AE0E-4ABD31757638}" type="presOf" srcId="{08CC7B3A-3273-4FCE-8602-65AD4245A049}" destId="{62140B61-A261-4433-B619-22CB49D6BCA2}" srcOrd="0" destOrd="1" presId="urn:microsoft.com/office/officeart/2005/8/layout/vList5"/>
    <dgm:cxn modelId="{84B3A4D1-7FA1-420B-9595-ABE6B7AD32C6}" srcId="{D389AF6C-9AA8-40DD-8D53-1008B34FF324}" destId="{08CC7B3A-3273-4FCE-8602-65AD4245A049}" srcOrd="1" destOrd="0" parTransId="{E3D51D39-D515-4078-873C-C4F9B5EFE7AE}" sibTransId="{9243396D-AF8A-4CB3-AB30-E630C4F3D849}"/>
    <dgm:cxn modelId="{522DBFD4-5D8C-493C-882E-3008A0EACFDE}" srcId="{D389AF6C-9AA8-40DD-8D53-1008B34FF324}" destId="{7AF52A12-10B8-48D1-8879-F8648770C47D}" srcOrd="4" destOrd="0" parTransId="{FB905647-E9EB-4C8B-9858-9CD26CBE777E}" sibTransId="{EB82F77E-A413-4862-8664-5E3CA81A1923}"/>
    <dgm:cxn modelId="{CBC647DA-EEC6-4E6E-8B8A-B5F4D483E7DC}" type="presOf" srcId="{D389AF6C-9AA8-40DD-8D53-1008B34FF324}" destId="{21B5E609-C3FF-451B-9372-82515008FA09}" srcOrd="0" destOrd="0" presId="urn:microsoft.com/office/officeart/2005/8/layout/vList5"/>
    <dgm:cxn modelId="{1AA720E1-AD2F-4519-8537-F3B3A15A0D2F}" type="presOf" srcId="{C3005AF3-9130-4F1F-8413-D44744E1E8E7}" destId="{62140B61-A261-4433-B619-22CB49D6BCA2}" srcOrd="0" destOrd="3" presId="urn:microsoft.com/office/officeart/2005/8/layout/vList5"/>
    <dgm:cxn modelId="{EE5342E7-D49E-42C6-B98E-467ACB8B06E8}" type="presOf" srcId="{EC24CB65-9138-4313-9B7B-F3747E455F98}" destId="{BCEBDF02-E58B-4C2A-82C7-8C6B0453E2B4}" srcOrd="0" destOrd="0" presId="urn:microsoft.com/office/officeart/2005/8/layout/vList5"/>
    <dgm:cxn modelId="{42E550F3-CFF5-4629-A3BB-32843BF63BE2}" type="presOf" srcId="{7AF52A12-10B8-48D1-8879-F8648770C47D}" destId="{62140B61-A261-4433-B619-22CB49D6BCA2}" srcOrd="0" destOrd="4" presId="urn:microsoft.com/office/officeart/2005/8/layout/vList5"/>
    <dgm:cxn modelId="{AFE5DDF9-B9F2-4F51-B194-3C1A90B0875E}" srcId="{0C914989-258C-4C61-8397-937136249618}" destId="{B4BF16DF-7BB5-43DE-8CA7-E7D9324252B1}" srcOrd="0" destOrd="0" parTransId="{D69F5552-2C1A-40D3-9F35-490481ADD202}" sibTransId="{48FC433D-A891-4A35-BE29-C423CD22AE12}"/>
    <dgm:cxn modelId="{3AE406FB-5FF4-4801-93CB-317E83289DBE}" type="presOf" srcId="{2A3DE98F-6B14-4080-855F-E5BFAE9FFEBC}" destId="{62140B61-A261-4433-B619-22CB49D6BCA2}" srcOrd="0" destOrd="0" presId="urn:microsoft.com/office/officeart/2005/8/layout/vList5"/>
    <dgm:cxn modelId="{588C4970-D9EE-45D8-89C2-1257A77A52DB}" type="presParOf" srcId="{F7561DF0-4655-4149-B098-5D71140B3BD5}" destId="{277CE618-D7BA-481C-9240-A9A205F97DA1}" srcOrd="0" destOrd="0" presId="urn:microsoft.com/office/officeart/2005/8/layout/vList5"/>
    <dgm:cxn modelId="{BB6DE180-B7AB-46AD-B9B7-FF04D325EE9B}" type="presParOf" srcId="{277CE618-D7BA-481C-9240-A9A205F97DA1}" destId="{D6F5A7A9-BA2E-4E0E-ADED-2C26BCFB7A20}" srcOrd="0" destOrd="0" presId="urn:microsoft.com/office/officeart/2005/8/layout/vList5"/>
    <dgm:cxn modelId="{233343F6-EA9E-4F68-8120-EAABD7355160}" type="presParOf" srcId="{277CE618-D7BA-481C-9240-A9A205F97DA1}" destId="{BCEBDF02-E58B-4C2A-82C7-8C6B0453E2B4}" srcOrd="1" destOrd="0" presId="urn:microsoft.com/office/officeart/2005/8/layout/vList5"/>
    <dgm:cxn modelId="{F266910A-6D11-4FF0-ADC6-C5C35DAB29DB}" type="presParOf" srcId="{F7561DF0-4655-4149-B098-5D71140B3BD5}" destId="{1447DE77-2B61-4234-AD1D-A7BAA1C5C95B}" srcOrd="1" destOrd="0" presId="urn:microsoft.com/office/officeart/2005/8/layout/vList5"/>
    <dgm:cxn modelId="{83AC7C97-C570-457E-816E-E2EBF5CBB7A7}" type="presParOf" srcId="{F7561DF0-4655-4149-B098-5D71140B3BD5}" destId="{CAD38C67-C2A1-43CC-9A2B-1632EC569401}" srcOrd="2" destOrd="0" presId="urn:microsoft.com/office/officeart/2005/8/layout/vList5"/>
    <dgm:cxn modelId="{95311963-D0D0-4A7D-8C44-E40D7D99A468}" type="presParOf" srcId="{CAD38C67-C2A1-43CC-9A2B-1632EC569401}" destId="{21B5E609-C3FF-451B-9372-82515008FA09}" srcOrd="0" destOrd="0" presId="urn:microsoft.com/office/officeart/2005/8/layout/vList5"/>
    <dgm:cxn modelId="{32D55B25-9852-4347-8F20-2FC4E8B6C1EE}" type="presParOf" srcId="{CAD38C67-C2A1-43CC-9A2B-1632EC569401}" destId="{62140B61-A261-4433-B619-22CB49D6BC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14989-258C-4C61-8397-937136249618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B4BF16DF-7BB5-43DE-8CA7-E7D9324252B1}">
      <dgm:prSet phldrT="[Tekst]" custT="1"/>
      <dgm:spPr>
        <a:solidFill>
          <a:srgbClr val="94B8C8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500">
              <a:solidFill>
                <a:schemeClr val="bg1"/>
              </a:solidFill>
            </a:rPr>
            <a:t>Terminal</a:t>
          </a:r>
        </a:p>
      </dgm:t>
    </dgm:pt>
    <dgm:pt modelId="{D69F5552-2C1A-40D3-9F35-490481ADD202}" type="parTrans" cxnId="{AFE5DDF9-B9F2-4F51-B194-3C1A90B0875E}">
      <dgm:prSet/>
      <dgm:spPr/>
      <dgm:t>
        <a:bodyPr/>
        <a:lstStyle/>
        <a:p>
          <a:endParaRPr lang="pl-PL"/>
        </a:p>
      </dgm:t>
    </dgm:pt>
    <dgm:pt modelId="{48FC433D-A891-4A35-BE29-C423CD22AE12}" type="sibTrans" cxnId="{AFE5DDF9-B9F2-4F51-B194-3C1A90B0875E}">
      <dgm:prSet/>
      <dgm:spPr/>
      <dgm:t>
        <a:bodyPr/>
        <a:lstStyle/>
        <a:p>
          <a:endParaRPr lang="pl-PL"/>
        </a:p>
      </dgm:t>
    </dgm:pt>
    <dgm:pt modelId="{EC24CB65-9138-4313-9B7B-F3747E455F98}">
      <dgm:prSet phldrT="[Tekst]" custT="1"/>
      <dgm:spPr>
        <a:solidFill>
          <a:srgbClr val="E2EBEE">
            <a:alpha val="30000"/>
          </a:srgbClr>
        </a:solidFill>
        <a:ln>
          <a:solidFill>
            <a:srgbClr val="BFD6DF">
              <a:alpha val="90000"/>
            </a:srgbClr>
          </a:soli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pPr>
            <a:lnSpc>
              <a:spcPct val="90000"/>
            </a:lnSpc>
          </a:pP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B43F2C6A-77B6-46A6-83AB-9C937E98090A}" type="parTrans" cxnId="{6C476D4B-9732-4B7E-9F12-959042604E1C}">
      <dgm:prSet/>
      <dgm:spPr/>
      <dgm:t>
        <a:bodyPr/>
        <a:lstStyle/>
        <a:p>
          <a:endParaRPr lang="pl-PL"/>
        </a:p>
      </dgm:t>
    </dgm:pt>
    <dgm:pt modelId="{A2BA09F9-7210-40EB-8FDD-4EE514FC463D}" type="sibTrans" cxnId="{6C476D4B-9732-4B7E-9F12-959042604E1C}">
      <dgm:prSet/>
      <dgm:spPr/>
      <dgm:t>
        <a:bodyPr/>
        <a:lstStyle/>
        <a:p>
          <a:endParaRPr lang="pl-PL"/>
        </a:p>
      </dgm:t>
    </dgm:pt>
    <dgm:pt modelId="{D389AF6C-9AA8-40DD-8D53-1008B34FF324}">
      <dgm:prSet phldrT="[Tekst]" custT="1"/>
      <dgm:spPr>
        <a:solidFill>
          <a:srgbClr val="94B8C8"/>
        </a:solidFill>
      </dgm:spPr>
      <dgm:t>
        <a:bodyPr/>
        <a:lstStyle/>
        <a:p>
          <a:r>
            <a:rPr lang="pl-PL" sz="2500"/>
            <a:t>Airside</a:t>
          </a:r>
        </a:p>
      </dgm:t>
    </dgm:pt>
    <dgm:pt modelId="{FCB7DE3A-D60E-4DA8-B094-6BBEEE3B639E}" type="parTrans" cxnId="{12738B3F-2989-48AA-A3A5-2E06086025ED}">
      <dgm:prSet/>
      <dgm:spPr/>
      <dgm:t>
        <a:bodyPr/>
        <a:lstStyle/>
        <a:p>
          <a:endParaRPr lang="pl-PL"/>
        </a:p>
      </dgm:t>
    </dgm:pt>
    <dgm:pt modelId="{FC76CCE3-9161-4995-BCB2-B43BC2E9CD3C}" type="sibTrans" cxnId="{12738B3F-2989-48AA-A3A5-2E06086025ED}">
      <dgm:prSet/>
      <dgm:spPr/>
      <dgm:t>
        <a:bodyPr/>
        <a:lstStyle/>
        <a:p>
          <a:endParaRPr lang="pl-PL"/>
        </a:p>
      </dgm:t>
    </dgm:pt>
    <dgm:pt modelId="{2A3DE98F-6B14-4080-855F-E5BFAE9FFEBC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lnSpc>
              <a:spcPts val="2000"/>
            </a:lnSpc>
            <a:spcBef>
              <a:spcPts val="1200"/>
            </a:spcBef>
          </a:pP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Taking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into account greater flexibility (buffer) in rotations,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when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planning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airport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operations</a:t>
          </a:r>
          <a:endParaRPr lang="pl-PL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4B068B1-2A61-4297-8549-559C5205B803}" type="parTrans" cxnId="{FDBA4734-1B7A-449D-B6BE-CF94618E8CC3}">
      <dgm:prSet/>
      <dgm:spPr/>
      <dgm:t>
        <a:bodyPr/>
        <a:lstStyle/>
        <a:p>
          <a:endParaRPr lang="pl-PL"/>
        </a:p>
      </dgm:t>
    </dgm:pt>
    <dgm:pt modelId="{311B3672-12AC-4D28-82DE-CEFF6F2CCFF1}" type="sibTrans" cxnId="{FDBA4734-1B7A-449D-B6BE-CF94618E8CC3}">
      <dgm:prSet/>
      <dgm:spPr/>
      <dgm:t>
        <a:bodyPr/>
        <a:lstStyle/>
        <a:p>
          <a:endParaRPr lang="pl-PL"/>
        </a:p>
      </dgm:t>
    </dgm:pt>
    <dgm:pt modelId="{9167D941-16E4-46E4-90D6-07A9F7C31F55}">
      <dgm:prSet phldrT="[Tekst]" custT="1"/>
      <dgm:spPr>
        <a:solidFill>
          <a:srgbClr val="E2EBEE">
            <a:alpha val="30000"/>
          </a:srgbClr>
        </a:solidFill>
        <a:ln>
          <a:solidFill>
            <a:srgbClr val="BFD6DF">
              <a:alpha val="90000"/>
            </a:srgbClr>
          </a:solidFill>
        </a:ln>
        <a:effectLst>
          <a:glow>
            <a:schemeClr val="accent1">
              <a:alpha val="40000"/>
            </a:schemeClr>
          </a:glow>
        </a:effectLst>
      </dgm:spPr>
      <dgm:t>
        <a:bodyPr/>
        <a:lstStyle/>
        <a:p>
          <a:pPr>
            <a:lnSpc>
              <a:spcPct val="90000"/>
            </a:lnSpc>
          </a:pP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8AE747DF-F9B8-4E4B-8B26-05BCCCD27058}" type="parTrans" cxnId="{59CE60B0-2B59-489A-B433-4D0A1537592E}">
      <dgm:prSet/>
      <dgm:spPr/>
      <dgm:t>
        <a:bodyPr/>
        <a:lstStyle/>
        <a:p>
          <a:endParaRPr lang="pl-PL"/>
        </a:p>
      </dgm:t>
    </dgm:pt>
    <dgm:pt modelId="{FA925430-DD29-42AA-8A13-BC25B5F5DFFB}" type="sibTrans" cxnId="{59CE60B0-2B59-489A-B433-4D0A1537592E}">
      <dgm:prSet/>
      <dgm:spPr/>
      <dgm:t>
        <a:bodyPr/>
        <a:lstStyle/>
        <a:p>
          <a:endParaRPr lang="pl-PL"/>
        </a:p>
      </dgm:t>
    </dgm:pt>
    <dgm:pt modelId="{E2033385-DCAD-40C8-87A2-34342CB96857}">
      <dgm:prSet phldrT="[Tekst]" custT="1"/>
      <dgm:spPr>
        <a:solidFill>
          <a:srgbClr val="94B8C8"/>
        </a:solidFill>
        <a:ln>
          <a:solidFill>
            <a:schemeClr val="bg1"/>
          </a:solidFill>
        </a:ln>
      </dgm:spPr>
      <dgm:t>
        <a:bodyPr/>
        <a:lstStyle/>
        <a:p>
          <a:r>
            <a:rPr lang="pl-PL" sz="2500" kern="1200">
              <a:solidFill>
                <a:prstClr val="white"/>
              </a:solidFill>
              <a:latin typeface="Calibri"/>
              <a:ea typeface="+mn-ea"/>
              <a:cs typeface="+mn-cs"/>
            </a:rPr>
            <a:t>GH </a:t>
          </a:r>
          <a:r>
            <a:rPr lang="en-US" sz="2500" kern="1200" noProof="0">
              <a:solidFill>
                <a:prstClr val="white"/>
              </a:solidFill>
              <a:latin typeface="Calibri"/>
              <a:ea typeface="+mn-ea"/>
              <a:cs typeface="+mn-cs"/>
            </a:rPr>
            <a:t>Agents</a:t>
          </a:r>
        </a:p>
      </dgm:t>
    </dgm:pt>
    <dgm:pt modelId="{F7F5BFED-1F81-4DFA-BA18-AEBDF30EA382}" type="parTrans" cxnId="{1873849B-89E1-4961-84B0-4A3FCEA3E030}">
      <dgm:prSet/>
      <dgm:spPr/>
      <dgm:t>
        <a:bodyPr/>
        <a:lstStyle/>
        <a:p>
          <a:endParaRPr lang="pl-PL"/>
        </a:p>
      </dgm:t>
    </dgm:pt>
    <dgm:pt modelId="{A911C22F-AEA2-4291-B248-D173AE8C7E10}" type="sibTrans" cxnId="{1873849B-89E1-4961-84B0-4A3FCEA3E030}">
      <dgm:prSet/>
      <dgm:spPr/>
      <dgm:t>
        <a:bodyPr/>
        <a:lstStyle/>
        <a:p>
          <a:endParaRPr lang="pl-PL"/>
        </a:p>
      </dgm:t>
    </dgm:pt>
    <dgm:pt modelId="{9D180D9B-09FD-48E2-B059-2AFE14DFD165}">
      <dgm:prSet phldrT="[Tekst]" custT="1"/>
      <dgm:spPr>
        <a:solidFill>
          <a:srgbClr val="F8F9FA"/>
        </a:solidFill>
        <a:ln>
          <a:solidFill>
            <a:srgbClr val="C0D7DF"/>
          </a:solidFill>
        </a:ln>
      </dgm:spPr>
      <dgm:t>
        <a:bodyPr/>
        <a:lstStyle/>
        <a:p>
          <a:pPr>
            <a:lnSpc>
              <a:spcPts val="2000"/>
            </a:lnSpc>
            <a:spcBef>
              <a:spcPts val="200"/>
            </a:spcBef>
          </a:pPr>
          <a:r>
            <a:rPr lang="pl-PL" sz="160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G</a:t>
          </a:r>
          <a:r>
            <a:rPr lang="en-US" sz="1600" kern="1200" err="1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reater</a:t>
          </a:r>
          <a:r>
            <a:rPr lang="en-US" sz="160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600" b="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flexibility and shift work</a:t>
          </a:r>
          <a:endParaRPr lang="pl-PL" sz="1600" b="0" kern="120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</dgm:t>
    </dgm:pt>
    <dgm:pt modelId="{1544F628-C080-43A3-87E7-077072CCB5C6}" type="parTrans" cxnId="{79E0B9E1-776A-4208-B160-2AC506E29C77}">
      <dgm:prSet/>
      <dgm:spPr/>
      <dgm:t>
        <a:bodyPr/>
        <a:lstStyle/>
        <a:p>
          <a:endParaRPr lang="pl-PL"/>
        </a:p>
      </dgm:t>
    </dgm:pt>
    <dgm:pt modelId="{9A135BF1-3B96-48CC-AADE-EB9A4216512B}" type="sibTrans" cxnId="{79E0B9E1-776A-4208-B160-2AC506E29C77}">
      <dgm:prSet/>
      <dgm:spPr/>
      <dgm:t>
        <a:bodyPr/>
        <a:lstStyle/>
        <a:p>
          <a:endParaRPr lang="pl-PL"/>
        </a:p>
      </dgm:t>
    </dgm:pt>
    <dgm:pt modelId="{0884685B-8CC5-42F2-B5C8-1F2B25B05582}">
      <dgm:prSet phldrT="[Tekst]" custT="1"/>
      <dgm:spPr>
        <a:solidFill>
          <a:srgbClr val="F8F9FA"/>
        </a:solidFill>
        <a:ln>
          <a:solidFill>
            <a:srgbClr val="C0D7DF"/>
          </a:solidFill>
        </a:ln>
      </dgm:spPr>
      <dgm:t>
        <a:bodyPr/>
        <a:lstStyle/>
        <a:p>
          <a:pPr>
            <a:lnSpc>
              <a:spcPts val="2000"/>
            </a:lnSpc>
            <a:spcBef>
              <a:spcPts val="200"/>
            </a:spcBef>
          </a:pPr>
          <a:r>
            <a:rPr lang="pl-PL" sz="1600" b="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I</a:t>
          </a:r>
          <a:r>
            <a:rPr lang="en-US" sz="1600" b="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ncreased</a:t>
          </a:r>
          <a:r>
            <a:rPr lang="en-US" sz="1600" b="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effort in the area of passenger traffic organization</a:t>
          </a:r>
          <a:endParaRPr lang="pl-PL" sz="1600" b="0" kern="120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</dgm:t>
    </dgm:pt>
    <dgm:pt modelId="{575E35D5-CEE0-441B-A922-581F9951FD17}" type="parTrans" cxnId="{11B33423-EDCE-4AAD-8573-0D7556E39806}">
      <dgm:prSet/>
      <dgm:spPr/>
      <dgm:t>
        <a:bodyPr/>
        <a:lstStyle/>
        <a:p>
          <a:endParaRPr lang="pl-PL"/>
        </a:p>
      </dgm:t>
    </dgm:pt>
    <dgm:pt modelId="{66414C55-0CDA-48F7-AF08-E53E1E5B495A}" type="sibTrans" cxnId="{11B33423-EDCE-4AAD-8573-0D7556E39806}">
      <dgm:prSet/>
      <dgm:spPr/>
      <dgm:t>
        <a:bodyPr/>
        <a:lstStyle/>
        <a:p>
          <a:endParaRPr lang="pl-PL"/>
        </a:p>
      </dgm:t>
    </dgm:pt>
    <dgm:pt modelId="{BD16A7CF-9ECD-430F-AFDC-2431F96F0183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en-US" sz="160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Exten</a:t>
          </a:r>
          <a:r>
            <a:rPr lang="pl-PL" sz="160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sion</a:t>
          </a:r>
          <a:r>
            <a:rPr lang="pl-PL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of</a:t>
          </a:r>
          <a:r>
            <a:rPr lang="en-US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boarding and deboarding times</a:t>
          </a: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F955DF68-D9D7-470B-8E75-C8F1E12A744A}" type="parTrans" cxnId="{A924CC47-B782-4C7A-B9F4-AC2E0EF1A988}">
      <dgm:prSet/>
      <dgm:spPr/>
      <dgm:t>
        <a:bodyPr/>
        <a:lstStyle/>
        <a:p>
          <a:endParaRPr lang="pl-PL"/>
        </a:p>
      </dgm:t>
    </dgm:pt>
    <dgm:pt modelId="{0F5C311B-E2F6-4C00-9636-3648D6DA60E6}" type="sibTrans" cxnId="{A924CC47-B782-4C7A-B9F4-AC2E0EF1A988}">
      <dgm:prSet/>
      <dgm:spPr/>
      <dgm:t>
        <a:bodyPr/>
        <a:lstStyle/>
        <a:p>
          <a:endParaRPr lang="pl-PL"/>
        </a:p>
      </dgm:t>
    </dgm:pt>
    <dgm:pt modelId="{B623A763-9F78-46A9-96F9-2BED3C03B557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en-US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Extension of checked baggage processing times</a:t>
          </a: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gm:t>
    </dgm:pt>
    <dgm:pt modelId="{047D2DB4-0A0D-454D-8F3B-139985BC096F}" type="parTrans" cxnId="{EAFAAA5A-FF70-4338-AA07-AB39CE464906}">
      <dgm:prSet/>
      <dgm:spPr/>
      <dgm:t>
        <a:bodyPr/>
        <a:lstStyle/>
        <a:p>
          <a:endParaRPr lang="pl-PL"/>
        </a:p>
      </dgm:t>
    </dgm:pt>
    <dgm:pt modelId="{E8218AD9-138F-47D8-894D-09C5ECD42861}" type="sibTrans" cxnId="{EAFAAA5A-FF70-4338-AA07-AB39CE464906}">
      <dgm:prSet/>
      <dgm:spPr/>
      <dgm:t>
        <a:bodyPr/>
        <a:lstStyle/>
        <a:p>
          <a:endParaRPr lang="pl-PL"/>
        </a:p>
      </dgm:t>
    </dgm:pt>
    <dgm:pt modelId="{58A247DD-8B9A-4BFF-BC35-4F169C6CAED4}">
      <dgm:prSet phldrT="[Tekst]" custT="1"/>
      <dgm:spPr>
        <a:solidFill>
          <a:srgbClr val="E2EBEE">
            <a:alpha val="30000"/>
          </a:srgbClr>
        </a:solidFill>
        <a:ln>
          <a:solidFill>
            <a:srgbClr val="BFD6DF"/>
          </a:solidFill>
        </a:ln>
      </dgm:spPr>
      <dgm:t>
        <a:bodyPr/>
        <a:lstStyle/>
        <a:p>
          <a:pPr>
            <a:lnSpc>
              <a:spcPts val="2000"/>
            </a:lnSpc>
            <a:spcBef>
              <a:spcPts val="1200"/>
            </a:spcBef>
          </a:pPr>
          <a:r>
            <a:rPr lang="pl-PL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Extension of turnaround times</a:t>
          </a:r>
        </a:p>
      </dgm:t>
    </dgm:pt>
    <dgm:pt modelId="{39633513-90DE-4F2E-9798-FDD5BBB43703}" type="parTrans" cxnId="{666C6286-A0FA-4DCA-85EC-014A9B3BD685}">
      <dgm:prSet/>
      <dgm:spPr/>
      <dgm:t>
        <a:bodyPr/>
        <a:lstStyle/>
        <a:p>
          <a:endParaRPr lang="pl-PL"/>
        </a:p>
      </dgm:t>
    </dgm:pt>
    <dgm:pt modelId="{3033808E-47CB-4671-A0FE-316334E5AC27}" type="sibTrans" cxnId="{666C6286-A0FA-4DCA-85EC-014A9B3BD685}">
      <dgm:prSet/>
      <dgm:spPr/>
      <dgm:t>
        <a:bodyPr/>
        <a:lstStyle/>
        <a:p>
          <a:endParaRPr lang="pl-PL"/>
        </a:p>
      </dgm:t>
    </dgm:pt>
    <dgm:pt modelId="{AE52D336-DAF9-41C2-9207-6D06525769FB}">
      <dgm:prSet phldrT="[Tekst]" custT="1"/>
      <dgm:spPr>
        <a:solidFill>
          <a:srgbClr val="F8F9FA"/>
        </a:solidFill>
        <a:ln>
          <a:solidFill>
            <a:srgbClr val="C0D7DF"/>
          </a:solidFill>
        </a:ln>
      </dgm:spPr>
      <dgm:t>
        <a:bodyPr/>
        <a:lstStyle/>
        <a:p>
          <a:pPr>
            <a:lnSpc>
              <a:spcPts val="2000"/>
            </a:lnSpc>
            <a:spcBef>
              <a:spcPts val="200"/>
            </a:spcBef>
          </a:pPr>
          <a:r>
            <a:rPr lang="pl-PL" sz="1600" b="0" kern="1200" dirty="0"/>
            <a:t>I</a:t>
          </a:r>
          <a:r>
            <a:rPr lang="en-US" sz="1600" b="0" kern="1200" dirty="0" err="1"/>
            <a:t>ncreased</a:t>
          </a:r>
          <a:r>
            <a:rPr lang="en-US" sz="1600" b="0" kern="1200" dirty="0"/>
            <a:t> demand for </a:t>
          </a:r>
          <a:r>
            <a:rPr lang="pl-PL" sz="1600" b="0" kern="1200" dirty="0"/>
            <a:t>airport </a:t>
          </a:r>
          <a:r>
            <a:rPr lang="pl-PL" sz="1600" b="0" kern="1200" dirty="0" err="1"/>
            <a:t>resources</a:t>
          </a:r>
          <a:r>
            <a:rPr lang="pl-PL" sz="1600" b="0" kern="1200" dirty="0"/>
            <a:t>, i.e. </a:t>
          </a:r>
          <a:r>
            <a:rPr lang="pl-PL" sz="1600" b="0" kern="1200" dirty="0" err="1"/>
            <a:t>infrastructure</a:t>
          </a:r>
          <a:r>
            <a:rPr lang="pl-PL" sz="1600" b="0" kern="1200" dirty="0"/>
            <a:t>, </a:t>
          </a:r>
          <a:r>
            <a:rPr lang="pl-PL" sz="1600" b="0" kern="1200" dirty="0" err="1"/>
            <a:t>personnel</a:t>
          </a:r>
          <a:r>
            <a:rPr lang="pl-PL" sz="1600" b="0" kern="1200" dirty="0"/>
            <a:t> and </a:t>
          </a:r>
          <a:r>
            <a:rPr lang="pl-PL" sz="1600" b="0" kern="1200" dirty="0" err="1"/>
            <a:t>equipment</a:t>
          </a:r>
          <a:r>
            <a:rPr lang="pl-PL" sz="1600" b="0" kern="1200" dirty="0"/>
            <a:t> (</a:t>
          </a:r>
          <a:r>
            <a:rPr lang="pl-PL" sz="1600" b="0" kern="1200" dirty="0" err="1"/>
            <a:t>e.g</a:t>
          </a:r>
          <a:r>
            <a:rPr lang="pl-PL" sz="1600" b="0" kern="1200" dirty="0"/>
            <a:t>. </a:t>
          </a:r>
          <a:r>
            <a:rPr lang="en-US" sz="1600" b="0" kern="1200" dirty="0"/>
            <a:t>shuttle buses</a:t>
          </a:r>
          <a:r>
            <a:rPr lang="pl-PL" sz="1600" b="0" kern="1200" dirty="0"/>
            <a:t>)</a:t>
          </a:r>
          <a:endParaRPr lang="pl-PL" sz="1600" b="0" kern="1200" dirty="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</dgm:t>
    </dgm:pt>
    <dgm:pt modelId="{638827EF-55C1-46FF-B5E7-C0AB2533600C}" type="parTrans" cxnId="{3D819307-EBBA-4144-9534-79E77AD3F0AD}">
      <dgm:prSet/>
      <dgm:spPr/>
      <dgm:t>
        <a:bodyPr/>
        <a:lstStyle/>
        <a:p>
          <a:endParaRPr lang="pl-PL"/>
        </a:p>
      </dgm:t>
    </dgm:pt>
    <dgm:pt modelId="{B5E702BD-DACA-4267-BC7D-7B61D320A4CA}" type="sibTrans" cxnId="{3D819307-EBBA-4144-9534-79E77AD3F0AD}">
      <dgm:prSet/>
      <dgm:spPr/>
      <dgm:t>
        <a:bodyPr/>
        <a:lstStyle/>
        <a:p>
          <a:endParaRPr lang="pl-PL"/>
        </a:p>
      </dgm:t>
    </dgm:pt>
    <dgm:pt modelId="{F7561DF0-4655-4149-B098-5D71140B3BD5}" type="pres">
      <dgm:prSet presAssocID="{0C914989-258C-4C61-8397-937136249618}" presName="Name0" presStyleCnt="0">
        <dgm:presLayoutVars>
          <dgm:dir/>
          <dgm:animLvl val="lvl"/>
          <dgm:resizeHandles val="exact"/>
        </dgm:presLayoutVars>
      </dgm:prSet>
      <dgm:spPr/>
    </dgm:pt>
    <dgm:pt modelId="{E00CB2C8-08B8-4588-AD5B-0977C5DB5285}" type="pres">
      <dgm:prSet presAssocID="{E2033385-DCAD-40C8-87A2-34342CB96857}" presName="linNode" presStyleCnt="0"/>
      <dgm:spPr/>
    </dgm:pt>
    <dgm:pt modelId="{41B0171F-F740-477B-927B-87EE8F8D5B15}" type="pres">
      <dgm:prSet presAssocID="{E2033385-DCAD-40C8-87A2-34342CB96857}" presName="parentText" presStyleLbl="node1" presStyleIdx="0" presStyleCnt="3" custScaleX="56830" custScaleY="129653">
        <dgm:presLayoutVars>
          <dgm:chMax val="1"/>
          <dgm:bulletEnabled val="1"/>
        </dgm:presLayoutVars>
      </dgm:prSet>
      <dgm:spPr/>
    </dgm:pt>
    <dgm:pt modelId="{D739DE6E-1D69-4209-B5B9-86DD8B6AFF66}" type="pres">
      <dgm:prSet presAssocID="{E2033385-DCAD-40C8-87A2-34342CB96857}" presName="descendantText" presStyleLbl="alignAccFollowNode1" presStyleIdx="0" presStyleCnt="3" custScaleX="122129" custScaleY="169814" custLinFactNeighborX="709" custLinFactNeighborY="-116">
        <dgm:presLayoutVars>
          <dgm:bulletEnabled val="1"/>
        </dgm:presLayoutVars>
      </dgm:prSet>
      <dgm:spPr/>
    </dgm:pt>
    <dgm:pt modelId="{999F8D1F-73E3-4D4F-AB83-E27C1E3D19F3}" type="pres">
      <dgm:prSet presAssocID="{A911C22F-AEA2-4291-B248-D173AE8C7E10}" presName="sp" presStyleCnt="0"/>
      <dgm:spPr/>
    </dgm:pt>
    <dgm:pt modelId="{277CE618-D7BA-481C-9240-A9A205F97DA1}" type="pres">
      <dgm:prSet presAssocID="{B4BF16DF-7BB5-43DE-8CA7-E7D9324252B1}" presName="linNode" presStyleCnt="0"/>
      <dgm:spPr/>
    </dgm:pt>
    <dgm:pt modelId="{D6F5A7A9-BA2E-4E0E-ADED-2C26BCFB7A20}" type="pres">
      <dgm:prSet presAssocID="{B4BF16DF-7BB5-43DE-8CA7-E7D9324252B1}" presName="parentText" presStyleLbl="node1" presStyleIdx="1" presStyleCnt="3" custScaleX="55355" custScaleY="70528" custLinFactNeighborX="302" custLinFactNeighborY="804">
        <dgm:presLayoutVars>
          <dgm:chMax val="1"/>
          <dgm:bulletEnabled val="1"/>
        </dgm:presLayoutVars>
      </dgm:prSet>
      <dgm:spPr/>
    </dgm:pt>
    <dgm:pt modelId="{BCEBDF02-E58B-4C2A-82C7-8C6B0453E2B4}" type="pres">
      <dgm:prSet presAssocID="{B4BF16DF-7BB5-43DE-8CA7-E7D9324252B1}" presName="descendantText" presStyleLbl="alignAccFollowNode1" presStyleIdx="1" presStyleCnt="3" custScaleX="122387" custScaleY="86129" custLinFactNeighborX="1832">
        <dgm:presLayoutVars>
          <dgm:bulletEnabled val="1"/>
        </dgm:presLayoutVars>
      </dgm:prSet>
      <dgm:spPr/>
    </dgm:pt>
    <dgm:pt modelId="{1447DE77-2B61-4234-AD1D-A7BAA1C5C95B}" type="pres">
      <dgm:prSet presAssocID="{48FC433D-A891-4A35-BE29-C423CD22AE12}" presName="sp" presStyleCnt="0"/>
      <dgm:spPr/>
    </dgm:pt>
    <dgm:pt modelId="{CAD38C67-C2A1-43CC-9A2B-1632EC569401}" type="pres">
      <dgm:prSet presAssocID="{D389AF6C-9AA8-40DD-8D53-1008B34FF324}" presName="linNode" presStyleCnt="0"/>
      <dgm:spPr/>
    </dgm:pt>
    <dgm:pt modelId="{21B5E609-C3FF-451B-9372-82515008FA09}" type="pres">
      <dgm:prSet presAssocID="{D389AF6C-9AA8-40DD-8D53-1008B34FF324}" presName="parentText" presStyleLbl="node1" presStyleIdx="2" presStyleCnt="3" custScaleX="55918" custScaleY="78600" custLinFactNeighborX="-94">
        <dgm:presLayoutVars>
          <dgm:chMax val="1"/>
          <dgm:bulletEnabled val="1"/>
        </dgm:presLayoutVars>
      </dgm:prSet>
      <dgm:spPr/>
    </dgm:pt>
    <dgm:pt modelId="{62140B61-A261-4433-B619-22CB49D6BCA2}" type="pres">
      <dgm:prSet presAssocID="{D389AF6C-9AA8-40DD-8D53-1008B34FF324}" presName="descendantText" presStyleLbl="alignAccFollowNode1" presStyleIdx="2" presStyleCnt="3" custScaleX="122979" custScaleY="113604" custLinFactNeighborX="1261">
        <dgm:presLayoutVars>
          <dgm:bulletEnabled val="1"/>
        </dgm:presLayoutVars>
      </dgm:prSet>
      <dgm:spPr/>
    </dgm:pt>
  </dgm:ptLst>
  <dgm:cxnLst>
    <dgm:cxn modelId="{3D819307-EBBA-4144-9534-79E77AD3F0AD}" srcId="{E2033385-DCAD-40C8-87A2-34342CB96857}" destId="{AE52D336-DAF9-41C2-9207-6D06525769FB}" srcOrd="2" destOrd="0" parTransId="{638827EF-55C1-46FF-B5E7-C0AB2533600C}" sibTransId="{B5E702BD-DACA-4267-BC7D-7B61D320A4CA}"/>
    <dgm:cxn modelId="{562C0720-FF73-4F01-AD8C-8412F06C4F45}" type="presOf" srcId="{9167D941-16E4-46E4-90D6-07A9F7C31F55}" destId="{BCEBDF02-E58B-4C2A-82C7-8C6B0453E2B4}" srcOrd="0" destOrd="3" presId="urn:microsoft.com/office/officeart/2005/8/layout/vList5"/>
    <dgm:cxn modelId="{3D4FB822-A12E-4D39-B50B-8B8299E31CCE}" type="presOf" srcId="{0C914989-258C-4C61-8397-937136249618}" destId="{F7561DF0-4655-4149-B098-5D71140B3BD5}" srcOrd="0" destOrd="0" presId="urn:microsoft.com/office/officeart/2005/8/layout/vList5"/>
    <dgm:cxn modelId="{11B33423-EDCE-4AAD-8573-0D7556E39806}" srcId="{E2033385-DCAD-40C8-87A2-34342CB96857}" destId="{0884685B-8CC5-42F2-B5C8-1F2B25B05582}" srcOrd="1" destOrd="0" parTransId="{575E35D5-CEE0-441B-A922-581F9951FD17}" sibTransId="{66414C55-0CDA-48F7-AF08-E53E1E5B495A}"/>
    <dgm:cxn modelId="{E3C44434-A8EB-45DC-8076-70BE1DC2B308}" type="presOf" srcId="{9D180D9B-09FD-48E2-B059-2AFE14DFD165}" destId="{D739DE6E-1D69-4209-B5B9-86DD8B6AFF66}" srcOrd="0" destOrd="0" presId="urn:microsoft.com/office/officeart/2005/8/layout/vList5"/>
    <dgm:cxn modelId="{FDBA4734-1B7A-449D-B6BE-CF94618E8CC3}" srcId="{D389AF6C-9AA8-40DD-8D53-1008B34FF324}" destId="{2A3DE98F-6B14-4080-855F-E5BFAE9FFEBC}" srcOrd="0" destOrd="0" parTransId="{64B068B1-2A61-4297-8549-559C5205B803}" sibTransId="{311B3672-12AC-4D28-82DE-CEFF6F2CCFF1}"/>
    <dgm:cxn modelId="{A6333A3A-DF36-4E3F-86D7-3D485FB82216}" type="presOf" srcId="{E2033385-DCAD-40C8-87A2-34342CB96857}" destId="{41B0171F-F740-477B-927B-87EE8F8D5B15}" srcOrd="0" destOrd="0" presId="urn:microsoft.com/office/officeart/2005/8/layout/vList5"/>
    <dgm:cxn modelId="{12738B3F-2989-48AA-A3A5-2E06086025ED}" srcId="{0C914989-258C-4C61-8397-937136249618}" destId="{D389AF6C-9AA8-40DD-8D53-1008B34FF324}" srcOrd="2" destOrd="0" parTransId="{FCB7DE3A-D60E-4DA8-B094-6BBEEE3B639E}" sibTransId="{FC76CCE3-9161-4995-BCB2-B43BC2E9CD3C}"/>
    <dgm:cxn modelId="{A924CC47-B782-4C7A-B9F4-AC2E0EF1A988}" srcId="{B4BF16DF-7BB5-43DE-8CA7-E7D9324252B1}" destId="{BD16A7CF-9ECD-430F-AFDC-2431F96F0183}" srcOrd="1" destOrd="0" parTransId="{F955DF68-D9D7-470B-8E75-C8F1E12A744A}" sibTransId="{0F5C311B-E2F6-4C00-9636-3648D6DA60E6}"/>
    <dgm:cxn modelId="{82AD6068-EE59-418B-99DA-80E0E3815CC6}" type="presOf" srcId="{BD16A7CF-9ECD-430F-AFDC-2431F96F0183}" destId="{BCEBDF02-E58B-4C2A-82C7-8C6B0453E2B4}" srcOrd="0" destOrd="1" presId="urn:microsoft.com/office/officeart/2005/8/layout/vList5"/>
    <dgm:cxn modelId="{441DCB69-2A03-46CE-807D-A4FB330AEB71}" type="presOf" srcId="{0884685B-8CC5-42F2-B5C8-1F2B25B05582}" destId="{D739DE6E-1D69-4209-B5B9-86DD8B6AFF66}" srcOrd="0" destOrd="1" presId="urn:microsoft.com/office/officeart/2005/8/layout/vList5"/>
    <dgm:cxn modelId="{6C476D4B-9732-4B7E-9F12-959042604E1C}" srcId="{B4BF16DF-7BB5-43DE-8CA7-E7D9324252B1}" destId="{EC24CB65-9138-4313-9B7B-F3747E455F98}" srcOrd="0" destOrd="0" parTransId="{B43F2C6A-77B6-46A6-83AB-9C937E98090A}" sibTransId="{A2BA09F9-7210-40EB-8FDD-4EE514FC463D}"/>
    <dgm:cxn modelId="{A9336671-FDFC-40E6-81B8-FED364E44B96}" type="presOf" srcId="{B623A763-9F78-46A9-96F9-2BED3C03B557}" destId="{BCEBDF02-E58B-4C2A-82C7-8C6B0453E2B4}" srcOrd="0" destOrd="2" presId="urn:microsoft.com/office/officeart/2005/8/layout/vList5"/>
    <dgm:cxn modelId="{EAFAAA5A-FF70-4338-AA07-AB39CE464906}" srcId="{B4BF16DF-7BB5-43DE-8CA7-E7D9324252B1}" destId="{B623A763-9F78-46A9-96F9-2BED3C03B557}" srcOrd="2" destOrd="0" parTransId="{047D2DB4-0A0D-454D-8F3B-139985BC096F}" sibTransId="{E8218AD9-138F-47D8-894D-09C5ECD42861}"/>
    <dgm:cxn modelId="{6AE9637D-862A-499E-8D9B-8936BED4115B}" type="presOf" srcId="{58A247DD-8B9A-4BFF-BC35-4F169C6CAED4}" destId="{62140B61-A261-4433-B619-22CB49D6BCA2}" srcOrd="0" destOrd="1" presId="urn:microsoft.com/office/officeart/2005/8/layout/vList5"/>
    <dgm:cxn modelId="{666C6286-A0FA-4DCA-85EC-014A9B3BD685}" srcId="{D389AF6C-9AA8-40DD-8D53-1008B34FF324}" destId="{58A247DD-8B9A-4BFF-BC35-4F169C6CAED4}" srcOrd="1" destOrd="0" parTransId="{39633513-90DE-4F2E-9798-FDD5BBB43703}" sibTransId="{3033808E-47CB-4671-A0FE-316334E5AC27}"/>
    <dgm:cxn modelId="{1873849B-89E1-4961-84B0-4A3FCEA3E030}" srcId="{0C914989-258C-4C61-8397-937136249618}" destId="{E2033385-DCAD-40C8-87A2-34342CB96857}" srcOrd="0" destOrd="0" parTransId="{F7F5BFED-1F81-4DFA-BA18-AEBDF30EA382}" sibTransId="{A911C22F-AEA2-4291-B248-D173AE8C7E10}"/>
    <dgm:cxn modelId="{59CE60B0-2B59-489A-B433-4D0A1537592E}" srcId="{B4BF16DF-7BB5-43DE-8CA7-E7D9324252B1}" destId="{9167D941-16E4-46E4-90D6-07A9F7C31F55}" srcOrd="3" destOrd="0" parTransId="{8AE747DF-F9B8-4E4B-8B26-05BCCCD27058}" sibTransId="{FA925430-DD29-42AA-8A13-BC25B5F5DFFB}"/>
    <dgm:cxn modelId="{6C5093C2-F1F7-4EDA-90B9-857BC96801B3}" type="presOf" srcId="{B4BF16DF-7BB5-43DE-8CA7-E7D9324252B1}" destId="{D6F5A7A9-BA2E-4E0E-ADED-2C26BCFB7A20}" srcOrd="0" destOrd="0" presId="urn:microsoft.com/office/officeart/2005/8/layout/vList5"/>
    <dgm:cxn modelId="{CBC647DA-EEC6-4E6E-8B8A-B5F4D483E7DC}" type="presOf" srcId="{D389AF6C-9AA8-40DD-8D53-1008B34FF324}" destId="{21B5E609-C3FF-451B-9372-82515008FA09}" srcOrd="0" destOrd="0" presId="urn:microsoft.com/office/officeart/2005/8/layout/vList5"/>
    <dgm:cxn modelId="{3C91A4E0-7898-453C-929E-225F52AA88B7}" type="presOf" srcId="{AE52D336-DAF9-41C2-9207-6D06525769FB}" destId="{D739DE6E-1D69-4209-B5B9-86DD8B6AFF66}" srcOrd="0" destOrd="2" presId="urn:microsoft.com/office/officeart/2005/8/layout/vList5"/>
    <dgm:cxn modelId="{79E0B9E1-776A-4208-B160-2AC506E29C77}" srcId="{E2033385-DCAD-40C8-87A2-34342CB96857}" destId="{9D180D9B-09FD-48E2-B059-2AFE14DFD165}" srcOrd="0" destOrd="0" parTransId="{1544F628-C080-43A3-87E7-077072CCB5C6}" sibTransId="{9A135BF1-3B96-48CC-AADE-EB9A4216512B}"/>
    <dgm:cxn modelId="{EE5342E7-D49E-42C6-B98E-467ACB8B06E8}" type="presOf" srcId="{EC24CB65-9138-4313-9B7B-F3747E455F98}" destId="{BCEBDF02-E58B-4C2A-82C7-8C6B0453E2B4}" srcOrd="0" destOrd="0" presId="urn:microsoft.com/office/officeart/2005/8/layout/vList5"/>
    <dgm:cxn modelId="{AFE5DDF9-B9F2-4F51-B194-3C1A90B0875E}" srcId="{0C914989-258C-4C61-8397-937136249618}" destId="{B4BF16DF-7BB5-43DE-8CA7-E7D9324252B1}" srcOrd="1" destOrd="0" parTransId="{D69F5552-2C1A-40D3-9F35-490481ADD202}" sibTransId="{48FC433D-A891-4A35-BE29-C423CD22AE12}"/>
    <dgm:cxn modelId="{3AE406FB-5FF4-4801-93CB-317E83289DBE}" type="presOf" srcId="{2A3DE98F-6B14-4080-855F-E5BFAE9FFEBC}" destId="{62140B61-A261-4433-B619-22CB49D6BCA2}" srcOrd="0" destOrd="0" presId="urn:microsoft.com/office/officeart/2005/8/layout/vList5"/>
    <dgm:cxn modelId="{3C15AC9A-ECCC-4A60-98F2-1B794FB30156}" type="presParOf" srcId="{F7561DF0-4655-4149-B098-5D71140B3BD5}" destId="{E00CB2C8-08B8-4588-AD5B-0977C5DB5285}" srcOrd="0" destOrd="0" presId="urn:microsoft.com/office/officeart/2005/8/layout/vList5"/>
    <dgm:cxn modelId="{38408510-CD58-40B9-8188-626273C7A4D2}" type="presParOf" srcId="{E00CB2C8-08B8-4588-AD5B-0977C5DB5285}" destId="{41B0171F-F740-477B-927B-87EE8F8D5B15}" srcOrd="0" destOrd="0" presId="urn:microsoft.com/office/officeart/2005/8/layout/vList5"/>
    <dgm:cxn modelId="{BFFE2D02-CE2E-4415-87AB-1FD116A2EF36}" type="presParOf" srcId="{E00CB2C8-08B8-4588-AD5B-0977C5DB5285}" destId="{D739DE6E-1D69-4209-B5B9-86DD8B6AFF66}" srcOrd="1" destOrd="0" presId="urn:microsoft.com/office/officeart/2005/8/layout/vList5"/>
    <dgm:cxn modelId="{0F17D57F-45E6-4EF2-8428-8F1D12448D58}" type="presParOf" srcId="{F7561DF0-4655-4149-B098-5D71140B3BD5}" destId="{999F8D1F-73E3-4D4F-AB83-E27C1E3D19F3}" srcOrd="1" destOrd="0" presId="urn:microsoft.com/office/officeart/2005/8/layout/vList5"/>
    <dgm:cxn modelId="{588C4970-D9EE-45D8-89C2-1257A77A52DB}" type="presParOf" srcId="{F7561DF0-4655-4149-B098-5D71140B3BD5}" destId="{277CE618-D7BA-481C-9240-A9A205F97DA1}" srcOrd="2" destOrd="0" presId="urn:microsoft.com/office/officeart/2005/8/layout/vList5"/>
    <dgm:cxn modelId="{BB6DE180-B7AB-46AD-B9B7-FF04D325EE9B}" type="presParOf" srcId="{277CE618-D7BA-481C-9240-A9A205F97DA1}" destId="{D6F5A7A9-BA2E-4E0E-ADED-2C26BCFB7A20}" srcOrd="0" destOrd="0" presId="urn:microsoft.com/office/officeart/2005/8/layout/vList5"/>
    <dgm:cxn modelId="{233343F6-EA9E-4F68-8120-EAABD7355160}" type="presParOf" srcId="{277CE618-D7BA-481C-9240-A9A205F97DA1}" destId="{BCEBDF02-E58B-4C2A-82C7-8C6B0453E2B4}" srcOrd="1" destOrd="0" presId="urn:microsoft.com/office/officeart/2005/8/layout/vList5"/>
    <dgm:cxn modelId="{F266910A-6D11-4FF0-ADC6-C5C35DAB29DB}" type="presParOf" srcId="{F7561DF0-4655-4149-B098-5D71140B3BD5}" destId="{1447DE77-2B61-4234-AD1D-A7BAA1C5C95B}" srcOrd="3" destOrd="0" presId="urn:microsoft.com/office/officeart/2005/8/layout/vList5"/>
    <dgm:cxn modelId="{83AC7C97-C570-457E-816E-E2EBF5CBB7A7}" type="presParOf" srcId="{F7561DF0-4655-4149-B098-5D71140B3BD5}" destId="{CAD38C67-C2A1-43CC-9A2B-1632EC569401}" srcOrd="4" destOrd="0" presId="urn:microsoft.com/office/officeart/2005/8/layout/vList5"/>
    <dgm:cxn modelId="{95311963-D0D0-4A7D-8C44-E40D7D99A468}" type="presParOf" srcId="{CAD38C67-C2A1-43CC-9A2B-1632EC569401}" destId="{21B5E609-C3FF-451B-9372-82515008FA09}" srcOrd="0" destOrd="0" presId="urn:microsoft.com/office/officeart/2005/8/layout/vList5"/>
    <dgm:cxn modelId="{32D55B25-9852-4347-8F20-2FC4E8B6C1EE}" type="presParOf" srcId="{CAD38C67-C2A1-43CC-9A2B-1632EC569401}" destId="{62140B61-A261-4433-B619-22CB49D6BC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08E316-D41F-48AA-AC2A-5625B6B188C3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AA62C0-DFE5-40C0-A0AE-079A8DD1AB13}">
      <dgm:prSet phldrT="[Tekst]" custT="1"/>
      <dgm:spPr>
        <a:solidFill>
          <a:srgbClr val="94B8C8"/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2500">
              <a:solidFill>
                <a:schemeClr val="bg1"/>
              </a:solidFill>
            </a:rPr>
            <a:t>The A-CDM system </a:t>
          </a:r>
          <a:r>
            <a:rPr lang="pl-PL" sz="2500">
              <a:solidFill>
                <a:schemeClr val="bg1"/>
              </a:solidFill>
            </a:rPr>
            <a:t>functions </a:t>
          </a:r>
          <a:r>
            <a:rPr lang="en-US" sz="2500">
              <a:solidFill>
                <a:schemeClr val="bg1"/>
              </a:solidFill>
            </a:rPr>
            <a:t>that support </a:t>
          </a:r>
          <a:br>
            <a:rPr lang="pl-PL" sz="2500">
              <a:solidFill>
                <a:schemeClr val="bg1"/>
              </a:solidFill>
            </a:rPr>
          </a:br>
          <a:r>
            <a:rPr lang="en-US" sz="2500">
              <a:solidFill>
                <a:schemeClr val="bg1"/>
              </a:solidFill>
            </a:rPr>
            <a:t>the operational work during Covid</a:t>
          </a:r>
          <a:r>
            <a:rPr lang="pl-PL" sz="2500">
              <a:solidFill>
                <a:schemeClr val="bg1"/>
              </a:solidFill>
            </a:rPr>
            <a:t>-</a:t>
          </a:r>
          <a:r>
            <a:rPr lang="en-US" sz="2500">
              <a:solidFill>
                <a:schemeClr val="bg1"/>
              </a:solidFill>
            </a:rPr>
            <a:t>19</a:t>
          </a:r>
          <a:endParaRPr lang="pl-PL" sz="2500">
            <a:solidFill>
              <a:schemeClr val="bg1"/>
            </a:solidFill>
            <a:highlight>
              <a:srgbClr val="00FFFF"/>
            </a:highlight>
          </a:endParaRPr>
        </a:p>
      </dgm:t>
    </dgm:pt>
    <dgm:pt modelId="{1E136F17-0594-433C-8632-D63E5C3E2B36}" type="parTrans" cxnId="{A1434953-6702-45DE-91DB-E42BB5A1F591}">
      <dgm:prSet/>
      <dgm:spPr/>
      <dgm:t>
        <a:bodyPr/>
        <a:lstStyle/>
        <a:p>
          <a:endParaRPr lang="pl-PL"/>
        </a:p>
      </dgm:t>
    </dgm:pt>
    <dgm:pt modelId="{0285F716-31CF-42E2-9C63-1166D7EE7CCC}" type="sibTrans" cxnId="{A1434953-6702-45DE-91DB-E42BB5A1F591}">
      <dgm:prSet/>
      <dgm:spPr/>
      <dgm:t>
        <a:bodyPr/>
        <a:lstStyle/>
        <a:p>
          <a:endParaRPr lang="pl-PL"/>
        </a:p>
      </dgm:t>
    </dgm:pt>
    <dgm:pt modelId="{7A6BAC8D-3ED9-4B46-83CF-148740BE7B8B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800" dirty="0"/>
            <a:t>Integration of all operational data</a:t>
          </a:r>
          <a:endParaRPr lang="pl-PL" sz="1800" dirty="0"/>
        </a:p>
      </dgm:t>
    </dgm:pt>
    <dgm:pt modelId="{3BAD0ADF-56BD-41BC-98BD-B82FE7882C27}" type="parTrans" cxnId="{CA5DD2CD-C0BF-4CB8-95D6-B521028E095A}">
      <dgm:prSet/>
      <dgm:spPr/>
      <dgm:t>
        <a:bodyPr/>
        <a:lstStyle/>
        <a:p>
          <a:endParaRPr lang="pl-PL"/>
        </a:p>
      </dgm:t>
    </dgm:pt>
    <dgm:pt modelId="{A09589DB-E53D-472E-80F1-D430F642E6D1}" type="sibTrans" cxnId="{CA5DD2CD-C0BF-4CB8-95D6-B521028E095A}">
      <dgm:prSet/>
      <dgm:spPr/>
      <dgm:t>
        <a:bodyPr/>
        <a:lstStyle/>
        <a:p>
          <a:endParaRPr lang="pl-PL"/>
        </a:p>
      </dgm:t>
    </dgm:pt>
    <dgm:pt modelId="{DC3A4998-F028-4510-8696-D020A51BB0C4}">
      <dgm:prSet phldrT="[Tekst]" custT="1"/>
      <dgm:spPr>
        <a:solidFill>
          <a:srgbClr val="ECF2F4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noProof="0" dirty="0"/>
            <a:t>Increasing</a:t>
          </a:r>
          <a:r>
            <a:rPr lang="pl-PL" sz="1800" noProof="0" dirty="0"/>
            <a:t> </a:t>
          </a:r>
          <a:r>
            <a:rPr lang="en-US" sz="1800" dirty="0"/>
            <a:t>the automation of </a:t>
          </a:r>
          <a:r>
            <a:rPr lang="pl-PL" sz="1800" dirty="0"/>
            <a:t>the </a:t>
          </a:r>
          <a:r>
            <a:rPr lang="en-US" sz="1800" dirty="0"/>
            <a:t>information exchange</a:t>
          </a:r>
          <a:endParaRPr lang="pl-PL" sz="1800" dirty="0"/>
        </a:p>
      </dgm:t>
    </dgm:pt>
    <dgm:pt modelId="{0209CCB3-3CB2-4F0B-8535-9EE19CE55161}" type="parTrans" cxnId="{0AD5698F-6D8B-4D76-B077-FDD75BF47243}">
      <dgm:prSet/>
      <dgm:spPr/>
      <dgm:t>
        <a:bodyPr/>
        <a:lstStyle/>
        <a:p>
          <a:endParaRPr lang="pl-PL"/>
        </a:p>
      </dgm:t>
    </dgm:pt>
    <dgm:pt modelId="{48FC8045-4305-496E-97BB-71CBB565A5D6}" type="sibTrans" cxnId="{0AD5698F-6D8B-4D76-B077-FDD75BF47243}">
      <dgm:prSet/>
      <dgm:spPr/>
      <dgm:t>
        <a:bodyPr/>
        <a:lstStyle/>
        <a:p>
          <a:endParaRPr lang="pl-PL"/>
        </a:p>
      </dgm:t>
    </dgm:pt>
    <dgm:pt modelId="{2CCD4164-C574-44E1-87B0-7C06AFDBA896}">
      <dgm:prSet phldrT="[Tekst]" custT="1"/>
      <dgm:spPr>
        <a:solidFill>
          <a:srgbClr val="E9EFF2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noProof="0"/>
            <a:t>Maintaining</a:t>
          </a:r>
          <a:r>
            <a:rPr lang="pl-PL" sz="1800"/>
            <a:t> </a:t>
          </a:r>
          <a:r>
            <a:rPr lang="en-US" sz="1800"/>
            <a:t>an appropriate level of </a:t>
          </a:r>
          <a:r>
            <a:rPr lang="pl-PL" sz="1800"/>
            <a:t>availability and </a:t>
          </a:r>
          <a:r>
            <a:rPr lang="en-US" sz="1800"/>
            <a:t>quality of </a:t>
          </a:r>
          <a:br>
            <a:rPr lang="pl-PL" sz="1800"/>
          </a:br>
          <a:r>
            <a:rPr lang="en-US" sz="1800"/>
            <a:t>the information provided</a:t>
          </a:r>
          <a:endParaRPr lang="pl-PL" sz="1800"/>
        </a:p>
      </dgm:t>
    </dgm:pt>
    <dgm:pt modelId="{F8758330-68CA-48DD-BFCC-BF360B7A0311}" type="parTrans" cxnId="{D3D4E919-B323-4D4F-9CCB-1885383E7C20}">
      <dgm:prSet/>
      <dgm:spPr/>
      <dgm:t>
        <a:bodyPr/>
        <a:lstStyle/>
        <a:p>
          <a:endParaRPr lang="pl-PL"/>
        </a:p>
      </dgm:t>
    </dgm:pt>
    <dgm:pt modelId="{C07D603A-4CD8-4949-AD45-636D7938CAE2}" type="sibTrans" cxnId="{D3D4E919-B323-4D4F-9CCB-1885383E7C20}">
      <dgm:prSet/>
      <dgm:spPr/>
      <dgm:t>
        <a:bodyPr/>
        <a:lstStyle/>
        <a:p>
          <a:endParaRPr lang="pl-PL"/>
        </a:p>
      </dgm:t>
    </dgm:pt>
    <dgm:pt modelId="{AEA3EF07-E091-4DB7-B10B-81993FD76F25}" type="pres">
      <dgm:prSet presAssocID="{EB08E316-D41F-48AA-AC2A-5625B6B188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AD7B545-A1D9-4292-8DA9-510EBDE2A82E}" type="pres">
      <dgm:prSet presAssocID="{A6AA62C0-DFE5-40C0-A0AE-079A8DD1AB13}" presName="root" presStyleCnt="0">
        <dgm:presLayoutVars>
          <dgm:chMax/>
          <dgm:chPref val="4"/>
        </dgm:presLayoutVars>
      </dgm:prSet>
      <dgm:spPr/>
    </dgm:pt>
    <dgm:pt modelId="{D9DD0247-382D-4A7C-8638-AB91EE0985DA}" type="pres">
      <dgm:prSet presAssocID="{A6AA62C0-DFE5-40C0-A0AE-079A8DD1AB13}" presName="rootComposite" presStyleCnt="0">
        <dgm:presLayoutVars/>
      </dgm:prSet>
      <dgm:spPr/>
    </dgm:pt>
    <dgm:pt modelId="{4DB504C2-38E0-419C-96F6-2BE041D86E70}" type="pres">
      <dgm:prSet presAssocID="{A6AA62C0-DFE5-40C0-A0AE-079A8DD1AB13}" presName="rootText" presStyleLbl="node0" presStyleIdx="0" presStyleCnt="1" custScaleX="126436" custScaleY="138053" custLinFactNeighborY="-13125">
        <dgm:presLayoutVars>
          <dgm:chMax/>
          <dgm:chPref val="4"/>
        </dgm:presLayoutVars>
      </dgm:prSet>
      <dgm:spPr/>
    </dgm:pt>
    <dgm:pt modelId="{57514952-A363-428F-A8F8-7CFB56F794D4}" type="pres">
      <dgm:prSet presAssocID="{A6AA62C0-DFE5-40C0-A0AE-079A8DD1AB13}" presName="childShape" presStyleCnt="0">
        <dgm:presLayoutVars>
          <dgm:chMax val="0"/>
          <dgm:chPref val="0"/>
        </dgm:presLayoutVars>
      </dgm:prSet>
      <dgm:spPr/>
    </dgm:pt>
    <dgm:pt modelId="{59EFAB4F-9198-4A02-93B2-66E54DA18E3B}" type="pres">
      <dgm:prSet presAssocID="{7A6BAC8D-3ED9-4B46-83CF-148740BE7B8B}" presName="childComposite" presStyleCnt="0">
        <dgm:presLayoutVars>
          <dgm:chMax val="0"/>
          <dgm:chPref val="0"/>
        </dgm:presLayoutVars>
      </dgm:prSet>
      <dgm:spPr/>
    </dgm:pt>
    <dgm:pt modelId="{6D6C9780-A54B-4530-ADEF-53E300DF8BAA}" type="pres">
      <dgm:prSet presAssocID="{7A6BAC8D-3ED9-4B46-83CF-148740BE7B8B}" presName="Image" presStyleLbl="node1" presStyleIdx="0" presStyleCnt="3" custFlipVert="1" custFlipHor="1" custScaleX="42452" custScaleY="31233" custLinFactX="-49243" custLinFactNeighborX="-100000" custLinFactNeighborY="-15446"/>
      <dgm:spPr>
        <a:noFill/>
      </dgm:spPr>
    </dgm:pt>
    <dgm:pt modelId="{85B99DD9-0DEA-4AD1-B952-47CB4B00E888}" type="pres">
      <dgm:prSet presAssocID="{7A6BAC8D-3ED9-4B46-83CF-148740BE7B8B}" presName="childText" presStyleLbl="lnNode1" presStyleIdx="0" presStyleCnt="3" custScaleX="130920" custLinFactNeighborY="-15708">
        <dgm:presLayoutVars>
          <dgm:chMax val="0"/>
          <dgm:chPref val="0"/>
          <dgm:bulletEnabled val="1"/>
        </dgm:presLayoutVars>
      </dgm:prSet>
      <dgm:spPr/>
    </dgm:pt>
    <dgm:pt modelId="{EED82AD3-90E3-4D65-8DAC-7EF1150437FA}" type="pres">
      <dgm:prSet presAssocID="{DC3A4998-F028-4510-8696-D020A51BB0C4}" presName="childComposite" presStyleCnt="0">
        <dgm:presLayoutVars>
          <dgm:chMax val="0"/>
          <dgm:chPref val="0"/>
        </dgm:presLayoutVars>
      </dgm:prSet>
      <dgm:spPr/>
    </dgm:pt>
    <dgm:pt modelId="{85BBD726-7C80-4215-AEAE-1CCFA1748EA6}" type="pres">
      <dgm:prSet presAssocID="{DC3A4998-F028-4510-8696-D020A51BB0C4}" presName="Image" presStyleLbl="node1" presStyleIdx="1" presStyleCnt="3" custFlipVert="1" custFlipHor="1" custScaleX="34397" custScaleY="38135" custLinFactX="-39393" custLinFactNeighborX="-100000" custLinFactNeighborY="-15264"/>
      <dgm:spPr>
        <a:noFill/>
      </dgm:spPr>
    </dgm:pt>
    <dgm:pt modelId="{21AE678F-1562-4DF3-9EDD-36FB3B99BC8D}" type="pres">
      <dgm:prSet presAssocID="{DC3A4998-F028-4510-8696-D020A51BB0C4}" presName="childText" presStyleLbl="lnNode1" presStyleIdx="1" presStyleCnt="3" custScaleX="130920" custLinFactNeighborY="-15708">
        <dgm:presLayoutVars>
          <dgm:chMax val="0"/>
          <dgm:chPref val="0"/>
          <dgm:bulletEnabled val="1"/>
        </dgm:presLayoutVars>
      </dgm:prSet>
      <dgm:spPr/>
    </dgm:pt>
    <dgm:pt modelId="{7BED4DD8-55BC-4840-A058-041BE90B7886}" type="pres">
      <dgm:prSet presAssocID="{2CCD4164-C574-44E1-87B0-7C06AFDBA896}" presName="childComposite" presStyleCnt="0">
        <dgm:presLayoutVars>
          <dgm:chMax val="0"/>
          <dgm:chPref val="0"/>
        </dgm:presLayoutVars>
      </dgm:prSet>
      <dgm:spPr/>
    </dgm:pt>
    <dgm:pt modelId="{11288C66-0ADF-4A4F-A33B-A59C9B012F01}" type="pres">
      <dgm:prSet presAssocID="{2CCD4164-C574-44E1-87B0-7C06AFDBA896}" presName="Image" presStyleLbl="node1" presStyleIdx="2" presStyleCnt="3" custLinFactX="-100000" custLinFactNeighborX="-108993" custLinFactNeighborY="10259"/>
      <dgm:spPr>
        <a:noFill/>
      </dgm:spPr>
    </dgm:pt>
    <dgm:pt modelId="{A01649D3-5496-457B-81EF-8182A260BF10}" type="pres">
      <dgm:prSet presAssocID="{2CCD4164-C574-44E1-87B0-7C06AFDBA896}" presName="childText" presStyleLbl="lnNode1" presStyleIdx="2" presStyleCnt="3" custScaleX="130920" custLinFactNeighborY="-15708">
        <dgm:presLayoutVars>
          <dgm:chMax val="0"/>
          <dgm:chPref val="0"/>
          <dgm:bulletEnabled val="1"/>
        </dgm:presLayoutVars>
      </dgm:prSet>
      <dgm:spPr/>
    </dgm:pt>
  </dgm:ptLst>
  <dgm:cxnLst>
    <dgm:cxn modelId="{D3D4E919-B323-4D4F-9CCB-1885383E7C20}" srcId="{A6AA62C0-DFE5-40C0-A0AE-079A8DD1AB13}" destId="{2CCD4164-C574-44E1-87B0-7C06AFDBA896}" srcOrd="2" destOrd="0" parTransId="{F8758330-68CA-48DD-BFCC-BF360B7A0311}" sibTransId="{C07D603A-4CD8-4949-AD45-636D7938CAE2}"/>
    <dgm:cxn modelId="{01471E1D-D6FB-4144-AF9D-3AA22F306800}" type="presOf" srcId="{A6AA62C0-DFE5-40C0-A0AE-079A8DD1AB13}" destId="{4DB504C2-38E0-419C-96F6-2BE041D86E70}" srcOrd="0" destOrd="0" presId="urn:microsoft.com/office/officeart/2008/layout/PictureAccentList"/>
    <dgm:cxn modelId="{2998E669-2669-42F8-9704-9409F26B8EA2}" type="presOf" srcId="{EB08E316-D41F-48AA-AC2A-5625B6B188C3}" destId="{AEA3EF07-E091-4DB7-B10B-81993FD76F25}" srcOrd="0" destOrd="0" presId="urn:microsoft.com/office/officeart/2008/layout/PictureAccentList"/>
    <dgm:cxn modelId="{5DBB806D-BD91-4422-A3F6-64353740DB7B}" type="presOf" srcId="{2CCD4164-C574-44E1-87B0-7C06AFDBA896}" destId="{A01649D3-5496-457B-81EF-8182A260BF10}" srcOrd="0" destOrd="0" presId="urn:microsoft.com/office/officeart/2008/layout/PictureAccentList"/>
    <dgm:cxn modelId="{A1434953-6702-45DE-91DB-E42BB5A1F591}" srcId="{EB08E316-D41F-48AA-AC2A-5625B6B188C3}" destId="{A6AA62C0-DFE5-40C0-A0AE-079A8DD1AB13}" srcOrd="0" destOrd="0" parTransId="{1E136F17-0594-433C-8632-D63E5C3E2B36}" sibTransId="{0285F716-31CF-42E2-9C63-1166D7EE7CCC}"/>
    <dgm:cxn modelId="{3803527A-7D88-4315-B5DD-C20A449A4AC6}" type="presOf" srcId="{7A6BAC8D-3ED9-4B46-83CF-148740BE7B8B}" destId="{85B99DD9-0DEA-4AD1-B952-47CB4B00E888}" srcOrd="0" destOrd="0" presId="urn:microsoft.com/office/officeart/2008/layout/PictureAccentList"/>
    <dgm:cxn modelId="{0AD5698F-6D8B-4D76-B077-FDD75BF47243}" srcId="{A6AA62C0-DFE5-40C0-A0AE-079A8DD1AB13}" destId="{DC3A4998-F028-4510-8696-D020A51BB0C4}" srcOrd="1" destOrd="0" parTransId="{0209CCB3-3CB2-4F0B-8535-9EE19CE55161}" sibTransId="{48FC8045-4305-496E-97BB-71CBB565A5D6}"/>
    <dgm:cxn modelId="{CA5DD2CD-C0BF-4CB8-95D6-B521028E095A}" srcId="{A6AA62C0-DFE5-40C0-A0AE-079A8DD1AB13}" destId="{7A6BAC8D-3ED9-4B46-83CF-148740BE7B8B}" srcOrd="0" destOrd="0" parTransId="{3BAD0ADF-56BD-41BC-98BD-B82FE7882C27}" sibTransId="{A09589DB-E53D-472E-80F1-D430F642E6D1}"/>
    <dgm:cxn modelId="{A3D721D4-CF2B-470E-942C-21A8262B5CE2}" type="presOf" srcId="{DC3A4998-F028-4510-8696-D020A51BB0C4}" destId="{21AE678F-1562-4DF3-9EDD-36FB3B99BC8D}" srcOrd="0" destOrd="0" presId="urn:microsoft.com/office/officeart/2008/layout/PictureAccentList"/>
    <dgm:cxn modelId="{EEFDF52A-8DCD-49B9-A24C-278E7E527B87}" type="presParOf" srcId="{AEA3EF07-E091-4DB7-B10B-81993FD76F25}" destId="{DAD7B545-A1D9-4292-8DA9-510EBDE2A82E}" srcOrd="0" destOrd="0" presId="urn:microsoft.com/office/officeart/2008/layout/PictureAccentList"/>
    <dgm:cxn modelId="{1DADA04F-DB9A-477F-9154-473DBC1330F1}" type="presParOf" srcId="{DAD7B545-A1D9-4292-8DA9-510EBDE2A82E}" destId="{D9DD0247-382D-4A7C-8638-AB91EE0985DA}" srcOrd="0" destOrd="0" presId="urn:microsoft.com/office/officeart/2008/layout/PictureAccentList"/>
    <dgm:cxn modelId="{A62A0FF4-908D-4DC9-AC20-4A7560E542F9}" type="presParOf" srcId="{D9DD0247-382D-4A7C-8638-AB91EE0985DA}" destId="{4DB504C2-38E0-419C-96F6-2BE041D86E70}" srcOrd="0" destOrd="0" presId="urn:microsoft.com/office/officeart/2008/layout/PictureAccentList"/>
    <dgm:cxn modelId="{F50EDACD-4572-45B9-BB37-EA8782B9F88F}" type="presParOf" srcId="{DAD7B545-A1D9-4292-8DA9-510EBDE2A82E}" destId="{57514952-A363-428F-A8F8-7CFB56F794D4}" srcOrd="1" destOrd="0" presId="urn:microsoft.com/office/officeart/2008/layout/PictureAccentList"/>
    <dgm:cxn modelId="{FB541CBD-6529-45B4-AF0D-B132CDFCD60B}" type="presParOf" srcId="{57514952-A363-428F-A8F8-7CFB56F794D4}" destId="{59EFAB4F-9198-4A02-93B2-66E54DA18E3B}" srcOrd="0" destOrd="0" presId="urn:microsoft.com/office/officeart/2008/layout/PictureAccentList"/>
    <dgm:cxn modelId="{14D880C8-1FA7-4387-9BC4-D4F2ECD9ECED}" type="presParOf" srcId="{59EFAB4F-9198-4A02-93B2-66E54DA18E3B}" destId="{6D6C9780-A54B-4530-ADEF-53E300DF8BAA}" srcOrd="0" destOrd="0" presId="urn:microsoft.com/office/officeart/2008/layout/PictureAccentList"/>
    <dgm:cxn modelId="{446A734E-D109-4AC4-B139-A9219B46A6CF}" type="presParOf" srcId="{59EFAB4F-9198-4A02-93B2-66E54DA18E3B}" destId="{85B99DD9-0DEA-4AD1-B952-47CB4B00E888}" srcOrd="1" destOrd="0" presId="urn:microsoft.com/office/officeart/2008/layout/PictureAccentList"/>
    <dgm:cxn modelId="{C656B7D8-D242-49CE-8215-FE030C27B247}" type="presParOf" srcId="{57514952-A363-428F-A8F8-7CFB56F794D4}" destId="{EED82AD3-90E3-4D65-8DAC-7EF1150437FA}" srcOrd="1" destOrd="0" presId="urn:microsoft.com/office/officeart/2008/layout/PictureAccentList"/>
    <dgm:cxn modelId="{A1B5F06C-69BA-49BE-8CE8-50FE5D5BA513}" type="presParOf" srcId="{EED82AD3-90E3-4D65-8DAC-7EF1150437FA}" destId="{85BBD726-7C80-4215-AEAE-1CCFA1748EA6}" srcOrd="0" destOrd="0" presId="urn:microsoft.com/office/officeart/2008/layout/PictureAccentList"/>
    <dgm:cxn modelId="{5435A05A-B991-4455-A037-12EE79590ABC}" type="presParOf" srcId="{EED82AD3-90E3-4D65-8DAC-7EF1150437FA}" destId="{21AE678F-1562-4DF3-9EDD-36FB3B99BC8D}" srcOrd="1" destOrd="0" presId="urn:microsoft.com/office/officeart/2008/layout/PictureAccentList"/>
    <dgm:cxn modelId="{E67A3BE3-6BBD-48AB-B98E-016C00CDDD1C}" type="presParOf" srcId="{57514952-A363-428F-A8F8-7CFB56F794D4}" destId="{7BED4DD8-55BC-4840-A058-041BE90B7886}" srcOrd="2" destOrd="0" presId="urn:microsoft.com/office/officeart/2008/layout/PictureAccentList"/>
    <dgm:cxn modelId="{B85F69E7-D989-404A-9B76-8572CC09AA88}" type="presParOf" srcId="{7BED4DD8-55BC-4840-A058-041BE90B7886}" destId="{11288C66-0ADF-4A4F-A33B-A59C9B012F01}" srcOrd="0" destOrd="0" presId="urn:microsoft.com/office/officeart/2008/layout/PictureAccentList"/>
    <dgm:cxn modelId="{5FDA799C-346F-4FC6-810D-1D637CE0CEE5}" type="presParOf" srcId="{7BED4DD8-55BC-4840-A058-041BE90B7886}" destId="{A01649D3-5496-457B-81EF-8182A260BF1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08E316-D41F-48AA-AC2A-5625B6B188C3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AA62C0-DFE5-40C0-A0AE-079A8DD1AB13}">
      <dgm:prSet phldrT="[Tekst]" custT="1"/>
      <dgm:spPr>
        <a:solidFill>
          <a:srgbClr val="94B8C8"/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2500" dirty="0">
              <a:solidFill>
                <a:schemeClr val="bg1"/>
              </a:solidFill>
            </a:rPr>
            <a:t>The</a:t>
          </a:r>
          <a:r>
            <a:rPr lang="pl-PL" sz="2500" dirty="0">
              <a:solidFill>
                <a:schemeClr val="bg1"/>
              </a:solidFill>
            </a:rPr>
            <a:t> </a:t>
          </a:r>
          <a:r>
            <a:rPr lang="pl-PL" sz="2500" dirty="0" err="1">
              <a:solidFill>
                <a:schemeClr val="bg1"/>
              </a:solidFill>
            </a:rPr>
            <a:t>potential</a:t>
          </a:r>
          <a:r>
            <a:rPr lang="en-US" sz="2500" dirty="0">
              <a:solidFill>
                <a:schemeClr val="bg1"/>
              </a:solidFill>
            </a:rPr>
            <a:t> A-CDM </a:t>
          </a:r>
          <a:r>
            <a:rPr lang="pl-PL" sz="2500" dirty="0" err="1">
              <a:solidFill>
                <a:schemeClr val="bg1"/>
              </a:solidFill>
            </a:rPr>
            <a:t>features</a:t>
          </a:r>
          <a:r>
            <a:rPr lang="pl-PL" sz="2500" dirty="0">
              <a:solidFill>
                <a:schemeClr val="bg1"/>
              </a:solidFill>
            </a:rPr>
            <a:t> </a:t>
          </a:r>
          <a:r>
            <a:rPr lang="pl-PL" sz="2500" dirty="0" err="1">
              <a:solidFill>
                <a:schemeClr val="bg1"/>
              </a:solidFill>
            </a:rPr>
            <a:t>that</a:t>
          </a:r>
          <a:r>
            <a:rPr lang="pl-PL" sz="2500" dirty="0">
              <a:solidFill>
                <a:schemeClr val="bg1"/>
              </a:solidFill>
            </a:rPr>
            <a:t> </a:t>
          </a:r>
          <a:r>
            <a:rPr lang="pl-PL" sz="2500" dirty="0" err="1">
              <a:solidFill>
                <a:schemeClr val="bg1"/>
              </a:solidFill>
            </a:rPr>
            <a:t>could</a:t>
          </a:r>
          <a:r>
            <a:rPr lang="pl-PL" sz="2500" dirty="0">
              <a:solidFill>
                <a:schemeClr val="bg1"/>
              </a:solidFill>
            </a:rPr>
            <a:t> </a:t>
          </a:r>
          <a:r>
            <a:rPr lang="en-US" sz="2500" dirty="0">
              <a:solidFill>
                <a:schemeClr val="bg1"/>
              </a:solidFill>
            </a:rPr>
            <a:t>support </a:t>
          </a:r>
          <a:br>
            <a:rPr lang="pl-PL" sz="2500" dirty="0">
              <a:solidFill>
                <a:schemeClr val="bg1"/>
              </a:solidFill>
            </a:rPr>
          </a:br>
          <a:r>
            <a:rPr lang="en-US" sz="2500" dirty="0">
              <a:solidFill>
                <a:schemeClr val="bg1"/>
              </a:solidFill>
            </a:rPr>
            <a:t>the operational work during </a:t>
          </a:r>
          <a:r>
            <a:rPr lang="en-US" sz="2500" dirty="0" err="1">
              <a:solidFill>
                <a:schemeClr val="bg1"/>
              </a:solidFill>
            </a:rPr>
            <a:t>Covid</a:t>
          </a:r>
          <a:r>
            <a:rPr lang="pl-PL" sz="2500" dirty="0">
              <a:solidFill>
                <a:schemeClr val="bg1"/>
              </a:solidFill>
            </a:rPr>
            <a:t>-</a:t>
          </a:r>
          <a:r>
            <a:rPr lang="en-US" sz="2500" dirty="0">
              <a:solidFill>
                <a:schemeClr val="bg1"/>
              </a:solidFill>
            </a:rPr>
            <a:t>19</a:t>
          </a:r>
          <a:endParaRPr lang="pl-PL" sz="2500" dirty="0">
            <a:solidFill>
              <a:schemeClr val="bg1"/>
            </a:solidFill>
          </a:endParaRPr>
        </a:p>
      </dgm:t>
    </dgm:pt>
    <dgm:pt modelId="{1E136F17-0594-433C-8632-D63E5C3E2B36}" type="parTrans" cxnId="{A1434953-6702-45DE-91DB-E42BB5A1F591}">
      <dgm:prSet/>
      <dgm:spPr/>
      <dgm:t>
        <a:bodyPr/>
        <a:lstStyle/>
        <a:p>
          <a:endParaRPr lang="pl-PL"/>
        </a:p>
      </dgm:t>
    </dgm:pt>
    <dgm:pt modelId="{0285F716-31CF-42E2-9C63-1166D7EE7CCC}" type="sibTrans" cxnId="{A1434953-6702-45DE-91DB-E42BB5A1F591}">
      <dgm:prSet/>
      <dgm:spPr/>
      <dgm:t>
        <a:bodyPr/>
        <a:lstStyle/>
        <a:p>
          <a:endParaRPr lang="pl-PL"/>
        </a:p>
      </dgm:t>
    </dgm:pt>
    <dgm:pt modelId="{E6845EB3-FE72-4DE7-91EB-48BCB36C7EBC}">
      <dgm:prSet phldrT="[Tekst]" custT="1"/>
      <dgm:spPr>
        <a:solidFill>
          <a:srgbClr val="ECF2F4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noProof="0" dirty="0"/>
            <a:t>Enriching</a:t>
          </a:r>
          <a:r>
            <a:rPr lang="pl-PL" sz="1800" dirty="0"/>
            <a:t> </a:t>
          </a:r>
          <a:r>
            <a:rPr lang="en-US" sz="1800" dirty="0"/>
            <a:t>the A-CDM platform with key data on</a:t>
          </a:r>
          <a:r>
            <a:rPr lang="pl-PL" sz="1800" dirty="0"/>
            <a:t> </a:t>
          </a:r>
          <a:r>
            <a:rPr lang="en-US" sz="1800" dirty="0"/>
            <a:t>the</a:t>
          </a:r>
          <a:r>
            <a:rPr lang="pl-PL" sz="1800" dirty="0"/>
            <a:t> </a:t>
          </a:r>
          <a:r>
            <a:rPr lang="en-US" sz="1800" dirty="0"/>
            <a:t>epidemiological situation</a:t>
          </a:r>
          <a:endParaRPr lang="pl-PL" sz="1800" dirty="0"/>
        </a:p>
      </dgm:t>
    </dgm:pt>
    <dgm:pt modelId="{370852DC-9556-49A2-8DD3-C8A588F5BA7A}" type="parTrans" cxnId="{C966A543-1B1F-4A4C-8E42-E087F60E5DF1}">
      <dgm:prSet/>
      <dgm:spPr/>
      <dgm:t>
        <a:bodyPr/>
        <a:lstStyle/>
        <a:p>
          <a:endParaRPr lang="pl-PL"/>
        </a:p>
      </dgm:t>
    </dgm:pt>
    <dgm:pt modelId="{A39F5571-5D15-4228-83B8-27009AE7669F}" type="sibTrans" cxnId="{C966A543-1B1F-4A4C-8E42-E087F60E5DF1}">
      <dgm:prSet/>
      <dgm:spPr/>
      <dgm:t>
        <a:bodyPr/>
        <a:lstStyle/>
        <a:p>
          <a:endParaRPr lang="pl-PL"/>
        </a:p>
      </dgm:t>
    </dgm:pt>
    <dgm:pt modelId="{7A6BAC8D-3ED9-4B46-83CF-148740BE7B8B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800" dirty="0"/>
            <a:t>Extending the system database with a list of new </a:t>
          </a:r>
          <a:r>
            <a:rPr lang="en-US" sz="1800" dirty="0" err="1"/>
            <a:t>operat</a:t>
          </a:r>
          <a:r>
            <a:rPr lang="pl-PL" sz="1800" dirty="0" err="1"/>
            <a:t>ion</a:t>
          </a:r>
          <a:r>
            <a:rPr lang="en-US" sz="1800" dirty="0"/>
            <a:t> procedures</a:t>
          </a:r>
          <a:endParaRPr lang="pl-PL" sz="1800" dirty="0"/>
        </a:p>
      </dgm:t>
    </dgm:pt>
    <dgm:pt modelId="{3BAD0ADF-56BD-41BC-98BD-B82FE7882C27}" type="parTrans" cxnId="{CA5DD2CD-C0BF-4CB8-95D6-B521028E095A}">
      <dgm:prSet/>
      <dgm:spPr/>
      <dgm:t>
        <a:bodyPr/>
        <a:lstStyle/>
        <a:p>
          <a:endParaRPr lang="pl-PL"/>
        </a:p>
      </dgm:t>
    </dgm:pt>
    <dgm:pt modelId="{A09589DB-E53D-472E-80F1-D430F642E6D1}" type="sibTrans" cxnId="{CA5DD2CD-C0BF-4CB8-95D6-B521028E095A}">
      <dgm:prSet/>
      <dgm:spPr/>
      <dgm:t>
        <a:bodyPr/>
        <a:lstStyle/>
        <a:p>
          <a:endParaRPr lang="pl-PL"/>
        </a:p>
      </dgm:t>
    </dgm:pt>
    <dgm:pt modelId="{881A889C-8A96-4DF4-BFE3-3D4F2AA453F4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800" dirty="0"/>
            <a:t>Addition </a:t>
          </a:r>
          <a:r>
            <a:rPr lang="pl-PL" sz="1800" dirty="0"/>
            <a:t>the</a:t>
          </a:r>
          <a:r>
            <a:rPr lang="en-US" sz="1800" dirty="0"/>
            <a:t> information on temporary exclusion of airspace or airport zones</a:t>
          </a:r>
          <a:endParaRPr lang="pl-PL" sz="1800" dirty="0"/>
        </a:p>
      </dgm:t>
    </dgm:pt>
    <dgm:pt modelId="{107F5ABC-6155-458C-A295-B8E2ABFE7F62}" type="parTrans" cxnId="{E083B49B-5B18-40B3-BCA7-A442BACD0FD4}">
      <dgm:prSet/>
      <dgm:spPr/>
      <dgm:t>
        <a:bodyPr/>
        <a:lstStyle/>
        <a:p>
          <a:endParaRPr lang="pl-PL"/>
        </a:p>
      </dgm:t>
    </dgm:pt>
    <dgm:pt modelId="{F449E302-2FCD-4DF9-B111-A4036608ED18}" type="sibTrans" cxnId="{E083B49B-5B18-40B3-BCA7-A442BACD0FD4}">
      <dgm:prSet/>
      <dgm:spPr/>
      <dgm:t>
        <a:bodyPr/>
        <a:lstStyle/>
        <a:p>
          <a:endParaRPr lang="pl-PL"/>
        </a:p>
      </dgm:t>
    </dgm:pt>
    <dgm:pt modelId="{815CD220-3383-4458-90BD-546AC6479D5A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800" dirty="0"/>
            <a:t>Possibility to provide detailed information about possible Sars-Cov-2 virus infection on a given flight</a:t>
          </a:r>
          <a:endParaRPr lang="pl-PL" sz="1800" dirty="0"/>
        </a:p>
      </dgm:t>
    </dgm:pt>
    <dgm:pt modelId="{2FE28550-459B-47FE-82EB-E8CDFAFA1FDE}" type="parTrans" cxnId="{0AE301F4-6078-42E0-BAD2-0BDC6D12466F}">
      <dgm:prSet/>
      <dgm:spPr/>
      <dgm:t>
        <a:bodyPr/>
        <a:lstStyle/>
        <a:p>
          <a:endParaRPr lang="pl-PL"/>
        </a:p>
      </dgm:t>
    </dgm:pt>
    <dgm:pt modelId="{76B385F7-DA5B-4034-88F9-0B5FF2124A43}" type="sibTrans" cxnId="{0AE301F4-6078-42E0-BAD2-0BDC6D12466F}">
      <dgm:prSet/>
      <dgm:spPr/>
      <dgm:t>
        <a:bodyPr/>
        <a:lstStyle/>
        <a:p>
          <a:endParaRPr lang="pl-PL"/>
        </a:p>
      </dgm:t>
    </dgm:pt>
    <dgm:pt modelId="{AEA3EF07-E091-4DB7-B10B-81993FD76F25}" type="pres">
      <dgm:prSet presAssocID="{EB08E316-D41F-48AA-AC2A-5625B6B188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AD7B545-A1D9-4292-8DA9-510EBDE2A82E}" type="pres">
      <dgm:prSet presAssocID="{A6AA62C0-DFE5-40C0-A0AE-079A8DD1AB13}" presName="root" presStyleCnt="0">
        <dgm:presLayoutVars>
          <dgm:chMax/>
          <dgm:chPref val="4"/>
        </dgm:presLayoutVars>
      </dgm:prSet>
      <dgm:spPr/>
    </dgm:pt>
    <dgm:pt modelId="{D9DD0247-382D-4A7C-8638-AB91EE0985DA}" type="pres">
      <dgm:prSet presAssocID="{A6AA62C0-DFE5-40C0-A0AE-079A8DD1AB13}" presName="rootComposite" presStyleCnt="0">
        <dgm:presLayoutVars/>
      </dgm:prSet>
      <dgm:spPr/>
    </dgm:pt>
    <dgm:pt modelId="{4DB504C2-38E0-419C-96F6-2BE041D86E70}" type="pres">
      <dgm:prSet presAssocID="{A6AA62C0-DFE5-40C0-A0AE-079A8DD1AB13}" presName="rootText" presStyleLbl="node0" presStyleIdx="0" presStyleCnt="1" custScaleX="169951" custScaleY="168018" custLinFactNeighborX="-70" custLinFactNeighborY="-56169">
        <dgm:presLayoutVars>
          <dgm:chMax/>
          <dgm:chPref val="4"/>
        </dgm:presLayoutVars>
      </dgm:prSet>
      <dgm:spPr/>
    </dgm:pt>
    <dgm:pt modelId="{57514952-A363-428F-A8F8-7CFB56F794D4}" type="pres">
      <dgm:prSet presAssocID="{A6AA62C0-DFE5-40C0-A0AE-079A8DD1AB13}" presName="childShape" presStyleCnt="0">
        <dgm:presLayoutVars>
          <dgm:chMax val="0"/>
          <dgm:chPref val="0"/>
        </dgm:presLayoutVars>
      </dgm:prSet>
      <dgm:spPr/>
    </dgm:pt>
    <dgm:pt modelId="{250E0F21-7F1A-4BF6-9329-F05AED142E03}" type="pres">
      <dgm:prSet presAssocID="{E6845EB3-FE72-4DE7-91EB-48BCB36C7EBC}" presName="childComposite" presStyleCnt="0">
        <dgm:presLayoutVars>
          <dgm:chMax val="0"/>
          <dgm:chPref val="0"/>
        </dgm:presLayoutVars>
      </dgm:prSet>
      <dgm:spPr/>
    </dgm:pt>
    <dgm:pt modelId="{8C5B9ACF-C425-41EC-9E10-A77ABD436079}" type="pres">
      <dgm:prSet presAssocID="{E6845EB3-FE72-4DE7-91EB-48BCB36C7EBC}" presName="Image" presStyleLbl="node1" presStyleIdx="0" presStyleCnt="4" custFlipHor="0" custScaleX="37559" custScaleY="42286" custLinFactNeighborX="-99304" custLinFactNeighborY="-24752"/>
      <dgm:spPr>
        <a:noFill/>
        <a:ln>
          <a:noFill/>
        </a:ln>
      </dgm:spPr>
    </dgm:pt>
    <dgm:pt modelId="{41A9F745-D076-4C9D-AE3D-82C7E2367A88}" type="pres">
      <dgm:prSet presAssocID="{E6845EB3-FE72-4DE7-91EB-48BCB36C7EBC}" presName="childText" presStyleLbl="lnNode1" presStyleIdx="0" presStyleCnt="4" custScaleX="178195" custScaleY="111868" custLinFactNeighborX="-42" custLinFactNeighborY="-685">
        <dgm:presLayoutVars>
          <dgm:chMax val="0"/>
          <dgm:chPref val="0"/>
          <dgm:bulletEnabled val="1"/>
        </dgm:presLayoutVars>
      </dgm:prSet>
      <dgm:spPr/>
    </dgm:pt>
    <dgm:pt modelId="{59EFAB4F-9198-4A02-93B2-66E54DA18E3B}" type="pres">
      <dgm:prSet presAssocID="{7A6BAC8D-3ED9-4B46-83CF-148740BE7B8B}" presName="childComposite" presStyleCnt="0">
        <dgm:presLayoutVars>
          <dgm:chMax val="0"/>
          <dgm:chPref val="0"/>
        </dgm:presLayoutVars>
      </dgm:prSet>
      <dgm:spPr/>
    </dgm:pt>
    <dgm:pt modelId="{6D6C9780-A54B-4530-ADEF-53E300DF8BAA}" type="pres">
      <dgm:prSet presAssocID="{7A6BAC8D-3ED9-4B46-83CF-148740BE7B8B}" presName="Image" presStyleLbl="node1" presStyleIdx="1" presStyleCnt="4" custFlipVert="1" custFlipHor="1" custScaleX="42452" custScaleY="31233" custLinFactNeighborX="-78078" custLinFactNeighborY="-28191"/>
      <dgm:spPr>
        <a:noFill/>
      </dgm:spPr>
    </dgm:pt>
    <dgm:pt modelId="{85B99DD9-0DEA-4AD1-B952-47CB4B00E888}" type="pres">
      <dgm:prSet presAssocID="{7A6BAC8D-3ED9-4B46-83CF-148740BE7B8B}" presName="childText" presStyleLbl="lnNode1" presStyleIdx="1" presStyleCnt="4" custScaleX="178195" custScaleY="111868" custLinFactNeighborX="-42" custLinFactNeighborY="692">
        <dgm:presLayoutVars>
          <dgm:chMax val="0"/>
          <dgm:chPref val="0"/>
          <dgm:bulletEnabled val="1"/>
        </dgm:presLayoutVars>
      </dgm:prSet>
      <dgm:spPr/>
    </dgm:pt>
    <dgm:pt modelId="{FA02449D-29F4-4BA5-B72C-0A2A1AD33443}" type="pres">
      <dgm:prSet presAssocID="{881A889C-8A96-4DF4-BFE3-3D4F2AA453F4}" presName="childComposite" presStyleCnt="0">
        <dgm:presLayoutVars>
          <dgm:chMax val="0"/>
          <dgm:chPref val="0"/>
        </dgm:presLayoutVars>
      </dgm:prSet>
      <dgm:spPr/>
    </dgm:pt>
    <dgm:pt modelId="{2BEAFBC1-8328-415D-ADD6-6282BB352DE3}" type="pres">
      <dgm:prSet presAssocID="{881A889C-8A96-4DF4-BFE3-3D4F2AA453F4}" presName="Image" presStyleLbl="node1" presStyleIdx="2" presStyleCnt="4" custFlipHor="1" custScaleX="65127" custScaleY="40310" custLinFactX="-100000" custLinFactNeighborX="-121197" custLinFactNeighborY="-4035"/>
      <dgm:spPr>
        <a:noFill/>
      </dgm:spPr>
    </dgm:pt>
    <dgm:pt modelId="{E441F5F3-6099-402D-95A2-9E7AE812B714}" type="pres">
      <dgm:prSet presAssocID="{881A889C-8A96-4DF4-BFE3-3D4F2AA453F4}" presName="childText" presStyleLbl="lnNode1" presStyleIdx="2" presStyleCnt="4" custScaleX="178195" custScaleY="111868" custLinFactNeighborX="-42" custLinFactNeighborY="666">
        <dgm:presLayoutVars>
          <dgm:chMax val="0"/>
          <dgm:chPref val="0"/>
          <dgm:bulletEnabled val="1"/>
        </dgm:presLayoutVars>
      </dgm:prSet>
      <dgm:spPr/>
    </dgm:pt>
    <dgm:pt modelId="{59142C47-DCE4-4B7B-B3AE-20652E78EC5D}" type="pres">
      <dgm:prSet presAssocID="{815CD220-3383-4458-90BD-546AC6479D5A}" presName="childComposite" presStyleCnt="0">
        <dgm:presLayoutVars>
          <dgm:chMax val="0"/>
          <dgm:chPref val="0"/>
        </dgm:presLayoutVars>
      </dgm:prSet>
      <dgm:spPr/>
    </dgm:pt>
    <dgm:pt modelId="{BAEFAAA8-9DD1-4F69-B29E-95E0DDBDD635}" type="pres">
      <dgm:prSet presAssocID="{815CD220-3383-4458-90BD-546AC6479D5A}" presName="Image" presStyleLbl="node1" presStyleIdx="3" presStyleCnt="4" custLinFactX="-107912" custLinFactNeighborX="-200000" custLinFactNeighborY="-10702"/>
      <dgm:spPr>
        <a:noFill/>
      </dgm:spPr>
    </dgm:pt>
    <dgm:pt modelId="{94222667-B9B6-4F9B-A4B1-3B256B3A9C16}" type="pres">
      <dgm:prSet presAssocID="{815CD220-3383-4458-90BD-546AC6479D5A}" presName="childText" presStyleLbl="lnNode1" presStyleIdx="3" presStyleCnt="4" custScaleX="178195" custScaleY="111868" custLinFactNeighborX="-42" custLinFactNeighborY="1580">
        <dgm:presLayoutVars>
          <dgm:chMax val="0"/>
          <dgm:chPref val="0"/>
          <dgm:bulletEnabled val="1"/>
        </dgm:presLayoutVars>
      </dgm:prSet>
      <dgm:spPr/>
    </dgm:pt>
  </dgm:ptLst>
  <dgm:cxnLst>
    <dgm:cxn modelId="{01471E1D-D6FB-4144-AF9D-3AA22F306800}" type="presOf" srcId="{A6AA62C0-DFE5-40C0-A0AE-079A8DD1AB13}" destId="{4DB504C2-38E0-419C-96F6-2BE041D86E70}" srcOrd="0" destOrd="0" presId="urn:microsoft.com/office/officeart/2008/layout/PictureAccentList"/>
    <dgm:cxn modelId="{C966A543-1B1F-4A4C-8E42-E087F60E5DF1}" srcId="{A6AA62C0-DFE5-40C0-A0AE-079A8DD1AB13}" destId="{E6845EB3-FE72-4DE7-91EB-48BCB36C7EBC}" srcOrd="0" destOrd="0" parTransId="{370852DC-9556-49A2-8DD3-C8A588F5BA7A}" sibTransId="{A39F5571-5D15-4228-83B8-27009AE7669F}"/>
    <dgm:cxn modelId="{2998E669-2669-42F8-9704-9409F26B8EA2}" type="presOf" srcId="{EB08E316-D41F-48AA-AC2A-5625B6B188C3}" destId="{AEA3EF07-E091-4DB7-B10B-81993FD76F25}" srcOrd="0" destOrd="0" presId="urn:microsoft.com/office/officeart/2008/layout/PictureAccentList"/>
    <dgm:cxn modelId="{A1434953-6702-45DE-91DB-E42BB5A1F591}" srcId="{EB08E316-D41F-48AA-AC2A-5625B6B188C3}" destId="{A6AA62C0-DFE5-40C0-A0AE-079A8DD1AB13}" srcOrd="0" destOrd="0" parTransId="{1E136F17-0594-433C-8632-D63E5C3E2B36}" sibTransId="{0285F716-31CF-42E2-9C63-1166D7EE7CCC}"/>
    <dgm:cxn modelId="{3803527A-7D88-4315-B5DD-C20A449A4AC6}" type="presOf" srcId="{7A6BAC8D-3ED9-4B46-83CF-148740BE7B8B}" destId="{85B99DD9-0DEA-4AD1-B952-47CB4B00E888}" srcOrd="0" destOrd="0" presId="urn:microsoft.com/office/officeart/2008/layout/PictureAccentList"/>
    <dgm:cxn modelId="{E083B49B-5B18-40B3-BCA7-A442BACD0FD4}" srcId="{A6AA62C0-DFE5-40C0-A0AE-079A8DD1AB13}" destId="{881A889C-8A96-4DF4-BFE3-3D4F2AA453F4}" srcOrd="2" destOrd="0" parTransId="{107F5ABC-6155-458C-A295-B8E2ABFE7F62}" sibTransId="{F449E302-2FCD-4DF9-B111-A4036608ED18}"/>
    <dgm:cxn modelId="{C23729CC-AC03-4BBD-BEE3-4C477D82EAA6}" type="presOf" srcId="{815CD220-3383-4458-90BD-546AC6479D5A}" destId="{94222667-B9B6-4F9B-A4B1-3B256B3A9C16}" srcOrd="0" destOrd="0" presId="urn:microsoft.com/office/officeart/2008/layout/PictureAccentList"/>
    <dgm:cxn modelId="{CA5DD2CD-C0BF-4CB8-95D6-B521028E095A}" srcId="{A6AA62C0-DFE5-40C0-A0AE-079A8DD1AB13}" destId="{7A6BAC8D-3ED9-4B46-83CF-148740BE7B8B}" srcOrd="1" destOrd="0" parTransId="{3BAD0ADF-56BD-41BC-98BD-B82FE7882C27}" sibTransId="{A09589DB-E53D-472E-80F1-D430F642E6D1}"/>
    <dgm:cxn modelId="{0C02B3D0-1A68-4525-9C06-D7BE515E1E7F}" type="presOf" srcId="{E6845EB3-FE72-4DE7-91EB-48BCB36C7EBC}" destId="{41A9F745-D076-4C9D-AE3D-82C7E2367A88}" srcOrd="0" destOrd="0" presId="urn:microsoft.com/office/officeart/2008/layout/PictureAccentList"/>
    <dgm:cxn modelId="{AB63ABED-0E8A-405B-B0C0-DF7CA090B5AE}" type="presOf" srcId="{881A889C-8A96-4DF4-BFE3-3D4F2AA453F4}" destId="{E441F5F3-6099-402D-95A2-9E7AE812B714}" srcOrd="0" destOrd="0" presId="urn:microsoft.com/office/officeart/2008/layout/PictureAccentList"/>
    <dgm:cxn modelId="{0AE301F4-6078-42E0-BAD2-0BDC6D12466F}" srcId="{A6AA62C0-DFE5-40C0-A0AE-079A8DD1AB13}" destId="{815CD220-3383-4458-90BD-546AC6479D5A}" srcOrd="3" destOrd="0" parTransId="{2FE28550-459B-47FE-82EB-E8CDFAFA1FDE}" sibTransId="{76B385F7-DA5B-4034-88F9-0B5FF2124A43}"/>
    <dgm:cxn modelId="{EEFDF52A-8DCD-49B9-A24C-278E7E527B87}" type="presParOf" srcId="{AEA3EF07-E091-4DB7-B10B-81993FD76F25}" destId="{DAD7B545-A1D9-4292-8DA9-510EBDE2A82E}" srcOrd="0" destOrd="0" presId="urn:microsoft.com/office/officeart/2008/layout/PictureAccentList"/>
    <dgm:cxn modelId="{1DADA04F-DB9A-477F-9154-473DBC1330F1}" type="presParOf" srcId="{DAD7B545-A1D9-4292-8DA9-510EBDE2A82E}" destId="{D9DD0247-382D-4A7C-8638-AB91EE0985DA}" srcOrd="0" destOrd="0" presId="urn:microsoft.com/office/officeart/2008/layout/PictureAccentList"/>
    <dgm:cxn modelId="{A62A0FF4-908D-4DC9-AC20-4A7560E542F9}" type="presParOf" srcId="{D9DD0247-382D-4A7C-8638-AB91EE0985DA}" destId="{4DB504C2-38E0-419C-96F6-2BE041D86E70}" srcOrd="0" destOrd="0" presId="urn:microsoft.com/office/officeart/2008/layout/PictureAccentList"/>
    <dgm:cxn modelId="{F50EDACD-4572-45B9-BB37-EA8782B9F88F}" type="presParOf" srcId="{DAD7B545-A1D9-4292-8DA9-510EBDE2A82E}" destId="{57514952-A363-428F-A8F8-7CFB56F794D4}" srcOrd="1" destOrd="0" presId="urn:microsoft.com/office/officeart/2008/layout/PictureAccentList"/>
    <dgm:cxn modelId="{529B3426-6051-4B75-8889-E1DE76764A1F}" type="presParOf" srcId="{57514952-A363-428F-A8F8-7CFB56F794D4}" destId="{250E0F21-7F1A-4BF6-9329-F05AED142E03}" srcOrd="0" destOrd="0" presId="urn:microsoft.com/office/officeart/2008/layout/PictureAccentList"/>
    <dgm:cxn modelId="{B00D7DC8-EBE5-4EC2-9509-EEE3C4339C4A}" type="presParOf" srcId="{250E0F21-7F1A-4BF6-9329-F05AED142E03}" destId="{8C5B9ACF-C425-41EC-9E10-A77ABD436079}" srcOrd="0" destOrd="0" presId="urn:microsoft.com/office/officeart/2008/layout/PictureAccentList"/>
    <dgm:cxn modelId="{B68AAD7A-3168-43F3-87F4-D54C5896D181}" type="presParOf" srcId="{250E0F21-7F1A-4BF6-9329-F05AED142E03}" destId="{41A9F745-D076-4C9D-AE3D-82C7E2367A88}" srcOrd="1" destOrd="0" presId="urn:microsoft.com/office/officeart/2008/layout/PictureAccentList"/>
    <dgm:cxn modelId="{FB541CBD-6529-45B4-AF0D-B132CDFCD60B}" type="presParOf" srcId="{57514952-A363-428F-A8F8-7CFB56F794D4}" destId="{59EFAB4F-9198-4A02-93B2-66E54DA18E3B}" srcOrd="1" destOrd="0" presId="urn:microsoft.com/office/officeart/2008/layout/PictureAccentList"/>
    <dgm:cxn modelId="{14D880C8-1FA7-4387-9BC4-D4F2ECD9ECED}" type="presParOf" srcId="{59EFAB4F-9198-4A02-93B2-66E54DA18E3B}" destId="{6D6C9780-A54B-4530-ADEF-53E300DF8BAA}" srcOrd="0" destOrd="0" presId="urn:microsoft.com/office/officeart/2008/layout/PictureAccentList"/>
    <dgm:cxn modelId="{446A734E-D109-4AC4-B139-A9219B46A6CF}" type="presParOf" srcId="{59EFAB4F-9198-4A02-93B2-66E54DA18E3B}" destId="{85B99DD9-0DEA-4AD1-B952-47CB4B00E888}" srcOrd="1" destOrd="0" presId="urn:microsoft.com/office/officeart/2008/layout/PictureAccentList"/>
    <dgm:cxn modelId="{608B638F-C6AF-4CBF-9721-30E4A6FC2D12}" type="presParOf" srcId="{57514952-A363-428F-A8F8-7CFB56F794D4}" destId="{FA02449D-29F4-4BA5-B72C-0A2A1AD33443}" srcOrd="2" destOrd="0" presId="urn:microsoft.com/office/officeart/2008/layout/PictureAccentList"/>
    <dgm:cxn modelId="{7020BFE3-797A-4AAF-9B98-60B13EC86B8F}" type="presParOf" srcId="{FA02449D-29F4-4BA5-B72C-0A2A1AD33443}" destId="{2BEAFBC1-8328-415D-ADD6-6282BB352DE3}" srcOrd="0" destOrd="0" presId="urn:microsoft.com/office/officeart/2008/layout/PictureAccentList"/>
    <dgm:cxn modelId="{E10DC126-F21E-466C-A520-693DAC16D084}" type="presParOf" srcId="{FA02449D-29F4-4BA5-B72C-0A2A1AD33443}" destId="{E441F5F3-6099-402D-95A2-9E7AE812B714}" srcOrd="1" destOrd="0" presId="urn:microsoft.com/office/officeart/2008/layout/PictureAccentList"/>
    <dgm:cxn modelId="{9F66BF47-9D9B-48B6-9C9D-BBE33AD439CB}" type="presParOf" srcId="{57514952-A363-428F-A8F8-7CFB56F794D4}" destId="{59142C47-DCE4-4B7B-B3AE-20652E78EC5D}" srcOrd="3" destOrd="0" presId="urn:microsoft.com/office/officeart/2008/layout/PictureAccentList"/>
    <dgm:cxn modelId="{94FD456A-3CDE-4D4E-AA22-5901AA856D5F}" type="presParOf" srcId="{59142C47-DCE4-4B7B-B3AE-20652E78EC5D}" destId="{BAEFAAA8-9DD1-4F69-B29E-95E0DDBDD635}" srcOrd="0" destOrd="0" presId="urn:microsoft.com/office/officeart/2008/layout/PictureAccentList"/>
    <dgm:cxn modelId="{5357999F-92D8-4E48-917D-F018A5F4BA82}" type="presParOf" srcId="{59142C47-DCE4-4B7B-B3AE-20652E78EC5D}" destId="{94222667-B9B6-4F9B-A4B1-3B256B3A9C1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08E316-D41F-48AA-AC2A-5625B6B188C3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6AA62C0-DFE5-40C0-A0AE-079A8DD1AB13}">
      <dgm:prSet phldrT="[Tekst]" custT="1"/>
      <dgm:spPr>
        <a:solidFill>
          <a:srgbClr val="94B8C8"/>
        </a:solidFill>
        <a:ln>
          <a:solidFill>
            <a:srgbClr val="C0D7DF"/>
          </a:solidFill>
        </a:ln>
      </dgm:spPr>
      <dgm:t>
        <a:bodyPr/>
        <a:lstStyle/>
        <a:p>
          <a:r>
            <a:rPr lang="pl-PL" sz="2000" b="0">
              <a:solidFill>
                <a:schemeClr val="bg1"/>
              </a:solidFill>
            </a:rPr>
            <a:t>Static indicators</a:t>
          </a:r>
        </a:p>
      </dgm:t>
    </dgm:pt>
    <dgm:pt modelId="{1E136F17-0594-433C-8632-D63E5C3E2B36}" type="parTrans" cxnId="{A1434953-6702-45DE-91DB-E42BB5A1F591}">
      <dgm:prSet/>
      <dgm:spPr/>
      <dgm:t>
        <a:bodyPr/>
        <a:lstStyle/>
        <a:p>
          <a:endParaRPr lang="pl-PL"/>
        </a:p>
      </dgm:t>
    </dgm:pt>
    <dgm:pt modelId="{0285F716-31CF-42E2-9C63-1166D7EE7CCC}" type="sibTrans" cxnId="{A1434953-6702-45DE-91DB-E42BB5A1F591}">
      <dgm:prSet/>
      <dgm:spPr/>
      <dgm:t>
        <a:bodyPr/>
        <a:lstStyle/>
        <a:p>
          <a:endParaRPr lang="pl-PL"/>
        </a:p>
      </dgm:t>
    </dgm:pt>
    <dgm:pt modelId="{E6845EB3-FE72-4DE7-91EB-48BCB36C7EBC}">
      <dgm:prSet phldrT="[Tekst]" custT="1"/>
      <dgm:spPr>
        <a:solidFill>
          <a:srgbClr val="ECF2F4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noProof="0" dirty="0"/>
            <a:t>List of countries banned from international flights</a:t>
          </a:r>
          <a:endParaRPr lang="pl-PL" sz="1400" dirty="0"/>
        </a:p>
      </dgm:t>
    </dgm:pt>
    <dgm:pt modelId="{370852DC-9556-49A2-8DD3-C8A588F5BA7A}" type="parTrans" cxnId="{C966A543-1B1F-4A4C-8E42-E087F60E5DF1}">
      <dgm:prSet/>
      <dgm:spPr/>
      <dgm:t>
        <a:bodyPr/>
        <a:lstStyle/>
        <a:p>
          <a:endParaRPr lang="pl-PL"/>
        </a:p>
      </dgm:t>
    </dgm:pt>
    <dgm:pt modelId="{A39F5571-5D15-4228-83B8-27009AE7669F}" type="sibTrans" cxnId="{C966A543-1B1F-4A4C-8E42-E087F60E5DF1}">
      <dgm:prSet/>
      <dgm:spPr/>
      <dgm:t>
        <a:bodyPr/>
        <a:lstStyle/>
        <a:p>
          <a:endParaRPr lang="pl-PL"/>
        </a:p>
      </dgm:t>
    </dgm:pt>
    <dgm:pt modelId="{7A6BAC8D-3ED9-4B46-83CF-148740BE7B8B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400" dirty="0"/>
            <a:t>Airspace zones excluded from use for transit traffic</a:t>
          </a:r>
          <a:endParaRPr lang="pl-PL" sz="1400" dirty="0"/>
        </a:p>
      </dgm:t>
    </dgm:pt>
    <dgm:pt modelId="{3BAD0ADF-56BD-41BC-98BD-B82FE7882C27}" type="parTrans" cxnId="{CA5DD2CD-C0BF-4CB8-95D6-B521028E095A}">
      <dgm:prSet/>
      <dgm:spPr/>
      <dgm:t>
        <a:bodyPr/>
        <a:lstStyle/>
        <a:p>
          <a:endParaRPr lang="pl-PL"/>
        </a:p>
      </dgm:t>
    </dgm:pt>
    <dgm:pt modelId="{A09589DB-E53D-472E-80F1-D430F642E6D1}" type="sibTrans" cxnId="{CA5DD2CD-C0BF-4CB8-95D6-B521028E095A}">
      <dgm:prSet/>
      <dgm:spPr/>
      <dgm:t>
        <a:bodyPr/>
        <a:lstStyle/>
        <a:p>
          <a:endParaRPr lang="pl-PL"/>
        </a:p>
      </dgm:t>
    </dgm:pt>
    <dgm:pt modelId="{DC3A4998-F028-4510-8696-D020A51BB0C4}">
      <dgm:prSet phldrT="[Tekst]" custT="1"/>
      <dgm:spPr>
        <a:solidFill>
          <a:srgbClr val="94B8C8"/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2000" b="0" kern="1200">
              <a:solidFill>
                <a:schemeClr val="bg1"/>
              </a:solidFill>
            </a:rPr>
            <a:t>Dynamic indicators</a:t>
          </a:r>
          <a:endParaRPr lang="pl-PL" sz="20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0209CCB3-3CB2-4F0B-8535-9EE19CE55161}" type="parTrans" cxnId="{0AD5698F-6D8B-4D76-B077-FDD75BF47243}">
      <dgm:prSet/>
      <dgm:spPr/>
      <dgm:t>
        <a:bodyPr/>
        <a:lstStyle/>
        <a:p>
          <a:endParaRPr lang="pl-PL"/>
        </a:p>
      </dgm:t>
    </dgm:pt>
    <dgm:pt modelId="{48FC8045-4305-496E-97BB-71CBB565A5D6}" type="sibTrans" cxnId="{0AD5698F-6D8B-4D76-B077-FDD75BF47243}">
      <dgm:prSet/>
      <dgm:spPr/>
      <dgm:t>
        <a:bodyPr/>
        <a:lstStyle/>
        <a:p>
          <a:endParaRPr lang="pl-PL"/>
        </a:p>
      </dgm:t>
    </dgm:pt>
    <dgm:pt modelId="{2CCD4164-C574-44E1-87B0-7C06AFDBA896}">
      <dgm:prSet phldrT="[Tekst]" custT="1"/>
      <dgm:spPr>
        <a:solidFill>
          <a:srgbClr val="E9EFF2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Alert about the threat of Sars-Cov-2 infection on a given flight</a:t>
          </a:r>
          <a:endParaRPr lang="pl-PL" sz="1400" dirty="0"/>
        </a:p>
      </dgm:t>
    </dgm:pt>
    <dgm:pt modelId="{F8758330-68CA-48DD-BFCC-BF360B7A0311}" type="parTrans" cxnId="{D3D4E919-B323-4D4F-9CCB-1885383E7C20}">
      <dgm:prSet/>
      <dgm:spPr/>
      <dgm:t>
        <a:bodyPr/>
        <a:lstStyle/>
        <a:p>
          <a:endParaRPr lang="pl-PL"/>
        </a:p>
      </dgm:t>
    </dgm:pt>
    <dgm:pt modelId="{C07D603A-4CD8-4949-AD45-636D7938CAE2}" type="sibTrans" cxnId="{D3D4E919-B323-4D4F-9CCB-1885383E7C20}">
      <dgm:prSet/>
      <dgm:spPr/>
      <dgm:t>
        <a:bodyPr/>
        <a:lstStyle/>
        <a:p>
          <a:endParaRPr lang="pl-PL"/>
        </a:p>
      </dgm:t>
    </dgm:pt>
    <dgm:pt modelId="{638096E3-7199-449A-A82E-EB855FB2AEF3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400" dirty="0"/>
            <a:t>List of new or updated </a:t>
          </a:r>
          <a:r>
            <a:rPr lang="pl-PL" sz="1400" dirty="0"/>
            <a:t>airport</a:t>
          </a:r>
          <a:r>
            <a:rPr lang="en-US" sz="1400" dirty="0"/>
            <a:t> procedures</a:t>
          </a:r>
          <a:endParaRPr lang="pl-PL" sz="1400" dirty="0"/>
        </a:p>
      </dgm:t>
    </dgm:pt>
    <dgm:pt modelId="{E48628D5-F915-4E2B-B8EB-8C31ADC4451B}" type="parTrans" cxnId="{57A6DA5A-FCDA-4171-9617-408B166AB3DB}">
      <dgm:prSet/>
      <dgm:spPr/>
      <dgm:t>
        <a:bodyPr/>
        <a:lstStyle/>
        <a:p>
          <a:endParaRPr lang="pl-PL"/>
        </a:p>
      </dgm:t>
    </dgm:pt>
    <dgm:pt modelId="{5807077B-D5BC-4EC1-9CC0-FA83C19A87B5}" type="sibTrans" cxnId="{57A6DA5A-FCDA-4171-9617-408B166AB3DB}">
      <dgm:prSet/>
      <dgm:spPr/>
      <dgm:t>
        <a:bodyPr/>
        <a:lstStyle/>
        <a:p>
          <a:endParaRPr lang="pl-PL"/>
        </a:p>
      </dgm:t>
    </dgm:pt>
    <dgm:pt modelId="{0E44FBC2-1D91-4C05-B243-1F1B1CC9D8AE}">
      <dgm:prSet phldrT="[Tekst]" custT="1"/>
      <dgm:spPr>
        <a:solidFill>
          <a:srgbClr val="E9EFF2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Aircraft occupancy – </a:t>
          </a:r>
          <a:r>
            <a:rPr lang="pl-PL" sz="1400" dirty="0"/>
            <a:t>with</a:t>
          </a:r>
          <a:r>
            <a:rPr lang="en-US" sz="1400" dirty="0"/>
            <a:t> a list of crew members, passengers and personnel quarantined</a:t>
          </a:r>
          <a:endParaRPr lang="pl-PL" sz="1400" dirty="0"/>
        </a:p>
      </dgm:t>
    </dgm:pt>
    <dgm:pt modelId="{69D578A7-F264-42B1-9DE8-8BC2B0144AAA}" type="parTrans" cxnId="{F3530E1D-C1C8-4535-9592-F6334B00B09B}">
      <dgm:prSet/>
      <dgm:spPr/>
      <dgm:t>
        <a:bodyPr/>
        <a:lstStyle/>
        <a:p>
          <a:endParaRPr lang="pl-PL"/>
        </a:p>
      </dgm:t>
    </dgm:pt>
    <dgm:pt modelId="{E24A7229-3879-453A-B7FB-F3888AB0141A}" type="sibTrans" cxnId="{F3530E1D-C1C8-4535-9592-F6334B00B09B}">
      <dgm:prSet/>
      <dgm:spPr/>
      <dgm:t>
        <a:bodyPr/>
        <a:lstStyle/>
        <a:p>
          <a:endParaRPr lang="pl-PL"/>
        </a:p>
      </dgm:t>
    </dgm:pt>
    <dgm:pt modelId="{295059FA-BA1E-4A3E-9164-05849C2CA230}">
      <dgm:prSet phldrT="[Tekst]" custT="1"/>
      <dgm:spPr>
        <a:solidFill>
          <a:srgbClr val="E9EFF2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 </a:t>
          </a:r>
          <a:r>
            <a:rPr lang="pl-PL" sz="1400" dirty="0"/>
            <a:t>Airport</a:t>
          </a:r>
          <a:r>
            <a:rPr lang="en-US" sz="1400" dirty="0"/>
            <a:t> zones and resources allocated to handle a flight at risk of contamination</a:t>
          </a:r>
          <a:endParaRPr lang="pl-PL" sz="1400" dirty="0"/>
        </a:p>
      </dgm:t>
    </dgm:pt>
    <dgm:pt modelId="{12A978AF-F5AC-48C6-837E-75534F81F7E4}" type="parTrans" cxnId="{264AAF96-F7CA-484A-9B6D-BC6429CEC4F7}">
      <dgm:prSet/>
      <dgm:spPr/>
      <dgm:t>
        <a:bodyPr/>
        <a:lstStyle/>
        <a:p>
          <a:endParaRPr lang="pl-PL"/>
        </a:p>
      </dgm:t>
    </dgm:pt>
    <dgm:pt modelId="{4F0677D7-4EA4-441E-BC3B-D96ACFC8CBB3}" type="sibTrans" cxnId="{264AAF96-F7CA-484A-9B6D-BC6429CEC4F7}">
      <dgm:prSet/>
      <dgm:spPr/>
      <dgm:t>
        <a:bodyPr/>
        <a:lstStyle/>
        <a:p>
          <a:endParaRPr lang="pl-PL"/>
        </a:p>
      </dgm:t>
    </dgm:pt>
    <dgm:pt modelId="{E1D11B1F-F6EF-4553-879C-BDD4750B80FF}">
      <dgm:prSet phldrT="[Tekst]" custT="1"/>
      <dgm:spPr>
        <a:solidFill>
          <a:srgbClr val="E9EFF2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Information on temporary separation or closure of airport zones from use</a:t>
          </a:r>
          <a:endParaRPr lang="pl-PL" sz="1400" dirty="0"/>
        </a:p>
      </dgm:t>
    </dgm:pt>
    <dgm:pt modelId="{DC16FF25-F470-4BBF-8690-562535A052F3}" type="parTrans" cxnId="{848E5ED2-1FC3-4A4E-BD64-86D5B236452B}">
      <dgm:prSet/>
      <dgm:spPr/>
      <dgm:t>
        <a:bodyPr/>
        <a:lstStyle/>
        <a:p>
          <a:endParaRPr lang="pl-PL"/>
        </a:p>
      </dgm:t>
    </dgm:pt>
    <dgm:pt modelId="{6D58EAFB-22BD-4595-BE0B-78CD3B644025}" type="sibTrans" cxnId="{848E5ED2-1FC3-4A4E-BD64-86D5B236452B}">
      <dgm:prSet/>
      <dgm:spPr/>
      <dgm:t>
        <a:bodyPr/>
        <a:lstStyle/>
        <a:p>
          <a:endParaRPr lang="pl-PL"/>
        </a:p>
      </dgm:t>
    </dgm:pt>
    <dgm:pt modelId="{AEA3EF07-E091-4DB7-B10B-81993FD76F25}" type="pres">
      <dgm:prSet presAssocID="{EB08E316-D41F-48AA-AC2A-5625B6B188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AD7B545-A1D9-4292-8DA9-510EBDE2A82E}" type="pres">
      <dgm:prSet presAssocID="{A6AA62C0-DFE5-40C0-A0AE-079A8DD1AB13}" presName="root" presStyleCnt="0">
        <dgm:presLayoutVars>
          <dgm:chMax/>
          <dgm:chPref val="4"/>
        </dgm:presLayoutVars>
      </dgm:prSet>
      <dgm:spPr/>
    </dgm:pt>
    <dgm:pt modelId="{D9DD0247-382D-4A7C-8638-AB91EE0985DA}" type="pres">
      <dgm:prSet presAssocID="{A6AA62C0-DFE5-40C0-A0AE-079A8DD1AB13}" presName="rootComposite" presStyleCnt="0">
        <dgm:presLayoutVars/>
      </dgm:prSet>
      <dgm:spPr/>
    </dgm:pt>
    <dgm:pt modelId="{4DB504C2-38E0-419C-96F6-2BE041D86E70}" type="pres">
      <dgm:prSet presAssocID="{A6AA62C0-DFE5-40C0-A0AE-079A8DD1AB13}" presName="rootText" presStyleLbl="node0" presStyleIdx="0" presStyleCnt="1" custScaleX="294676" custScaleY="192339" custLinFactNeighborX="1641" custLinFactNeighborY="-2296">
        <dgm:presLayoutVars>
          <dgm:chMax/>
          <dgm:chPref val="4"/>
        </dgm:presLayoutVars>
      </dgm:prSet>
      <dgm:spPr/>
    </dgm:pt>
    <dgm:pt modelId="{57514952-A363-428F-A8F8-7CFB56F794D4}" type="pres">
      <dgm:prSet presAssocID="{A6AA62C0-DFE5-40C0-A0AE-079A8DD1AB13}" presName="childShape" presStyleCnt="0">
        <dgm:presLayoutVars>
          <dgm:chMax val="0"/>
          <dgm:chPref val="0"/>
        </dgm:presLayoutVars>
      </dgm:prSet>
      <dgm:spPr/>
    </dgm:pt>
    <dgm:pt modelId="{250E0F21-7F1A-4BF6-9329-F05AED142E03}" type="pres">
      <dgm:prSet presAssocID="{E6845EB3-FE72-4DE7-91EB-48BCB36C7EBC}" presName="childComposite" presStyleCnt="0">
        <dgm:presLayoutVars>
          <dgm:chMax val="0"/>
          <dgm:chPref val="0"/>
        </dgm:presLayoutVars>
      </dgm:prSet>
      <dgm:spPr/>
    </dgm:pt>
    <dgm:pt modelId="{8C5B9ACF-C425-41EC-9E10-A77ABD436079}" type="pres">
      <dgm:prSet presAssocID="{E6845EB3-FE72-4DE7-91EB-48BCB36C7EBC}" presName="Image" presStyleLbl="node1" presStyleIdx="0" presStyleCnt="8" custFlipHor="0" custScaleX="37559" custScaleY="42286" custLinFactNeighborX="-99304" custLinFactNeighborY="-24752"/>
      <dgm:spPr>
        <a:noFill/>
        <a:ln>
          <a:noFill/>
        </a:ln>
      </dgm:spPr>
    </dgm:pt>
    <dgm:pt modelId="{41A9F745-D076-4C9D-AE3D-82C7E2367A88}" type="pres">
      <dgm:prSet presAssocID="{E6845EB3-FE72-4DE7-91EB-48BCB36C7EBC}" presName="childText" presStyleLbl="lnNode1" presStyleIdx="0" presStyleCnt="8" custScaleX="311425" custScaleY="86780" custLinFactNeighborX="-13303" custLinFactNeighborY="-9926">
        <dgm:presLayoutVars>
          <dgm:chMax val="0"/>
          <dgm:chPref val="0"/>
          <dgm:bulletEnabled val="1"/>
        </dgm:presLayoutVars>
      </dgm:prSet>
      <dgm:spPr/>
    </dgm:pt>
    <dgm:pt modelId="{59EFAB4F-9198-4A02-93B2-66E54DA18E3B}" type="pres">
      <dgm:prSet presAssocID="{7A6BAC8D-3ED9-4B46-83CF-148740BE7B8B}" presName="childComposite" presStyleCnt="0">
        <dgm:presLayoutVars>
          <dgm:chMax val="0"/>
          <dgm:chPref val="0"/>
        </dgm:presLayoutVars>
      </dgm:prSet>
      <dgm:spPr/>
    </dgm:pt>
    <dgm:pt modelId="{6D6C9780-A54B-4530-ADEF-53E300DF8BAA}" type="pres">
      <dgm:prSet presAssocID="{7A6BAC8D-3ED9-4B46-83CF-148740BE7B8B}" presName="Image" presStyleLbl="node1" presStyleIdx="1" presStyleCnt="8" custFlipVert="1" custFlipHor="1" custScaleX="42452" custScaleY="31233" custLinFactNeighborX="-78078" custLinFactNeighborY="-28191"/>
      <dgm:spPr>
        <a:noFill/>
      </dgm:spPr>
    </dgm:pt>
    <dgm:pt modelId="{85B99DD9-0DEA-4AD1-B952-47CB4B00E888}" type="pres">
      <dgm:prSet presAssocID="{7A6BAC8D-3ED9-4B46-83CF-148740BE7B8B}" presName="childText" presStyleLbl="lnNode1" presStyleIdx="1" presStyleCnt="8" custScaleX="311425" custScaleY="86780" custLinFactNeighborX="-13303" custLinFactNeighborY="-7435">
        <dgm:presLayoutVars>
          <dgm:chMax val="0"/>
          <dgm:chPref val="0"/>
          <dgm:bulletEnabled val="1"/>
        </dgm:presLayoutVars>
      </dgm:prSet>
      <dgm:spPr/>
    </dgm:pt>
    <dgm:pt modelId="{F38E230C-70A6-4338-AFAF-9A4AB2AF6C21}" type="pres">
      <dgm:prSet presAssocID="{638096E3-7199-449A-A82E-EB855FB2AEF3}" presName="childComposite" presStyleCnt="0">
        <dgm:presLayoutVars>
          <dgm:chMax val="0"/>
          <dgm:chPref val="0"/>
        </dgm:presLayoutVars>
      </dgm:prSet>
      <dgm:spPr/>
    </dgm:pt>
    <dgm:pt modelId="{7BEC1924-3F6A-4AB0-8B01-BFE4691BDBA2}" type="pres">
      <dgm:prSet presAssocID="{638096E3-7199-449A-A82E-EB855FB2AEF3}" presName="Image" presStyleLbl="node1" presStyleIdx="2" presStyleCnt="8" custFlipHor="0" custScaleX="37338" custLinFactX="-168079" custLinFactNeighborX="-200000" custLinFactNeighborY="-5905"/>
      <dgm:spPr>
        <a:noFill/>
      </dgm:spPr>
    </dgm:pt>
    <dgm:pt modelId="{86A4F2C5-F4BA-4ADA-984B-EFE682DC7606}" type="pres">
      <dgm:prSet presAssocID="{638096E3-7199-449A-A82E-EB855FB2AEF3}" presName="childText" presStyleLbl="lnNode1" presStyleIdx="2" presStyleCnt="8" custScaleX="311425" custScaleY="86780" custLinFactNeighborX="-13303" custLinFactNeighborY="-12591">
        <dgm:presLayoutVars>
          <dgm:chMax val="0"/>
          <dgm:chPref val="0"/>
          <dgm:bulletEnabled val="1"/>
        </dgm:presLayoutVars>
      </dgm:prSet>
      <dgm:spPr/>
    </dgm:pt>
    <dgm:pt modelId="{EED82AD3-90E3-4D65-8DAC-7EF1150437FA}" type="pres">
      <dgm:prSet presAssocID="{DC3A4998-F028-4510-8696-D020A51BB0C4}" presName="childComposite" presStyleCnt="0">
        <dgm:presLayoutVars>
          <dgm:chMax val="0"/>
          <dgm:chPref val="0"/>
        </dgm:presLayoutVars>
      </dgm:prSet>
      <dgm:spPr/>
    </dgm:pt>
    <dgm:pt modelId="{85BBD726-7C80-4215-AEAE-1CCFA1748EA6}" type="pres">
      <dgm:prSet presAssocID="{DC3A4998-F028-4510-8696-D020A51BB0C4}" presName="Image" presStyleLbl="node1" presStyleIdx="3" presStyleCnt="8" custFlipVert="1" custFlipHor="1" custScaleX="34397" custScaleY="38135" custLinFactNeighborX="-69883" custLinFactNeighborY="-26849"/>
      <dgm:spPr>
        <a:noFill/>
      </dgm:spPr>
    </dgm:pt>
    <dgm:pt modelId="{21AE678F-1562-4DF3-9EDD-36FB3B99BC8D}" type="pres">
      <dgm:prSet presAssocID="{DC3A4998-F028-4510-8696-D020A51BB0C4}" presName="childText" presStyleLbl="lnNode1" presStyleIdx="3" presStyleCnt="8" custScaleX="337882" custScaleY="192537" custLinFactNeighborX="1887" custLinFactNeighborY="2074">
        <dgm:presLayoutVars>
          <dgm:chMax val="0"/>
          <dgm:chPref val="0"/>
          <dgm:bulletEnabled val="1"/>
        </dgm:presLayoutVars>
      </dgm:prSet>
      <dgm:spPr/>
    </dgm:pt>
    <dgm:pt modelId="{7BED4DD8-55BC-4840-A058-041BE90B7886}" type="pres">
      <dgm:prSet presAssocID="{2CCD4164-C574-44E1-87B0-7C06AFDBA896}" presName="childComposite" presStyleCnt="0">
        <dgm:presLayoutVars>
          <dgm:chMax val="0"/>
          <dgm:chPref val="0"/>
        </dgm:presLayoutVars>
      </dgm:prSet>
      <dgm:spPr/>
    </dgm:pt>
    <dgm:pt modelId="{11288C66-0ADF-4A4F-A33B-A59C9B012F01}" type="pres">
      <dgm:prSet presAssocID="{2CCD4164-C574-44E1-87B0-7C06AFDBA896}" presName="Image" presStyleLbl="node1" presStyleIdx="4" presStyleCnt="8" custLinFactX="-100000" custLinFactNeighborX="-108993" custLinFactNeighborY="10259"/>
      <dgm:spPr>
        <a:noFill/>
      </dgm:spPr>
    </dgm:pt>
    <dgm:pt modelId="{A01649D3-5496-457B-81EF-8182A260BF10}" type="pres">
      <dgm:prSet presAssocID="{2CCD4164-C574-44E1-87B0-7C06AFDBA896}" presName="childText" presStyleLbl="lnNode1" presStyleIdx="4" presStyleCnt="8" custScaleX="311425" custScaleY="86428" custLinFactNeighborX="-13303" custLinFactNeighborY="-8765">
        <dgm:presLayoutVars>
          <dgm:chMax val="0"/>
          <dgm:chPref val="0"/>
          <dgm:bulletEnabled val="1"/>
        </dgm:presLayoutVars>
      </dgm:prSet>
      <dgm:spPr/>
    </dgm:pt>
    <dgm:pt modelId="{54AC122B-60E2-40E5-BBE2-BB20F0AE1660}" type="pres">
      <dgm:prSet presAssocID="{0E44FBC2-1D91-4C05-B243-1F1B1CC9D8AE}" presName="childComposite" presStyleCnt="0">
        <dgm:presLayoutVars>
          <dgm:chMax val="0"/>
          <dgm:chPref val="0"/>
        </dgm:presLayoutVars>
      </dgm:prSet>
      <dgm:spPr/>
    </dgm:pt>
    <dgm:pt modelId="{CC3597B8-0C0A-4A95-9677-166CBA827B60}" type="pres">
      <dgm:prSet presAssocID="{0E44FBC2-1D91-4C05-B243-1F1B1CC9D8AE}" presName="Image" presStyleLbl="node1" presStyleIdx="5" presStyleCnt="8" custLinFactX="-452685" custLinFactNeighborX="-500000" custLinFactNeighborY="4840"/>
      <dgm:spPr>
        <a:noFill/>
      </dgm:spPr>
    </dgm:pt>
    <dgm:pt modelId="{E7C72E12-1FED-4F05-9695-F017895DEABA}" type="pres">
      <dgm:prSet presAssocID="{0E44FBC2-1D91-4C05-B243-1F1B1CC9D8AE}" presName="childText" presStyleLbl="lnNode1" presStyleIdx="5" presStyleCnt="8" custScaleX="311425" custScaleY="86428" custLinFactNeighborX="-13303" custLinFactNeighborY="-22267">
        <dgm:presLayoutVars>
          <dgm:chMax val="0"/>
          <dgm:chPref val="0"/>
          <dgm:bulletEnabled val="1"/>
        </dgm:presLayoutVars>
      </dgm:prSet>
      <dgm:spPr/>
    </dgm:pt>
    <dgm:pt modelId="{915E0429-E9A0-48C6-BCCA-E44379FEE43D}" type="pres">
      <dgm:prSet presAssocID="{295059FA-BA1E-4A3E-9164-05849C2CA230}" presName="childComposite" presStyleCnt="0">
        <dgm:presLayoutVars>
          <dgm:chMax val="0"/>
          <dgm:chPref val="0"/>
        </dgm:presLayoutVars>
      </dgm:prSet>
      <dgm:spPr/>
    </dgm:pt>
    <dgm:pt modelId="{A39B7A6F-B5DD-4B4B-8946-21417349CEAF}" type="pres">
      <dgm:prSet presAssocID="{295059FA-BA1E-4A3E-9164-05849C2CA230}" presName="Image" presStyleLbl="node1" presStyleIdx="6" presStyleCnt="8" custLinFactX="-434093" custLinFactNeighborX="-500000" custLinFactNeighborY="-1613"/>
      <dgm:spPr>
        <a:noFill/>
      </dgm:spPr>
    </dgm:pt>
    <dgm:pt modelId="{D5C3645F-2B7B-4C57-A5D6-42F2DE47C5EB}" type="pres">
      <dgm:prSet presAssocID="{295059FA-BA1E-4A3E-9164-05849C2CA230}" presName="childText" presStyleLbl="lnNode1" presStyleIdx="6" presStyleCnt="8" custScaleX="311425" custScaleY="86428" custLinFactNeighborX="-13303" custLinFactNeighborY="-35588">
        <dgm:presLayoutVars>
          <dgm:chMax val="0"/>
          <dgm:chPref val="0"/>
          <dgm:bulletEnabled val="1"/>
        </dgm:presLayoutVars>
      </dgm:prSet>
      <dgm:spPr/>
    </dgm:pt>
    <dgm:pt modelId="{DC35F38A-2D1B-4D2F-9F5C-FB710A2DC35A}" type="pres">
      <dgm:prSet presAssocID="{E1D11B1F-F6EF-4553-879C-BDD4750B80FF}" presName="childComposite" presStyleCnt="0">
        <dgm:presLayoutVars>
          <dgm:chMax val="0"/>
          <dgm:chPref val="0"/>
        </dgm:presLayoutVars>
      </dgm:prSet>
      <dgm:spPr/>
    </dgm:pt>
    <dgm:pt modelId="{8B375662-A3C0-4478-AFF6-16E4F25B5C78}" type="pres">
      <dgm:prSet presAssocID="{E1D11B1F-F6EF-4553-879C-BDD4750B80FF}" presName="Image" presStyleLbl="node1" presStyleIdx="7" presStyleCnt="8" custLinFactX="-452685" custLinFactNeighborX="-500000" custLinFactNeighborY="-8066"/>
      <dgm:spPr>
        <a:noFill/>
      </dgm:spPr>
    </dgm:pt>
    <dgm:pt modelId="{5496491B-C932-44BE-8A5A-028E3D6AA176}" type="pres">
      <dgm:prSet presAssocID="{E1D11B1F-F6EF-4553-879C-BDD4750B80FF}" presName="childText" presStyleLbl="lnNode1" presStyleIdx="7" presStyleCnt="8" custScaleX="311425" custScaleY="86428" custLinFactNeighborX="-13303" custLinFactNeighborY="-46748">
        <dgm:presLayoutVars>
          <dgm:chMax val="0"/>
          <dgm:chPref val="0"/>
          <dgm:bulletEnabled val="1"/>
        </dgm:presLayoutVars>
      </dgm:prSet>
      <dgm:spPr/>
    </dgm:pt>
  </dgm:ptLst>
  <dgm:cxnLst>
    <dgm:cxn modelId="{7B856215-027B-42AB-BA3B-152F8217638B}" type="presOf" srcId="{638096E3-7199-449A-A82E-EB855FB2AEF3}" destId="{86A4F2C5-F4BA-4ADA-984B-EFE682DC7606}" srcOrd="0" destOrd="0" presId="urn:microsoft.com/office/officeart/2008/layout/PictureAccentList"/>
    <dgm:cxn modelId="{F4F6D315-BDCA-45D4-A520-DC68014F1A8B}" type="presOf" srcId="{0E44FBC2-1D91-4C05-B243-1F1B1CC9D8AE}" destId="{E7C72E12-1FED-4F05-9695-F017895DEABA}" srcOrd="0" destOrd="0" presId="urn:microsoft.com/office/officeart/2008/layout/PictureAccentList"/>
    <dgm:cxn modelId="{D3D4E919-B323-4D4F-9CCB-1885383E7C20}" srcId="{A6AA62C0-DFE5-40C0-A0AE-079A8DD1AB13}" destId="{2CCD4164-C574-44E1-87B0-7C06AFDBA896}" srcOrd="4" destOrd="0" parTransId="{F8758330-68CA-48DD-BFCC-BF360B7A0311}" sibTransId="{C07D603A-4CD8-4949-AD45-636D7938CAE2}"/>
    <dgm:cxn modelId="{F3530E1D-C1C8-4535-9592-F6334B00B09B}" srcId="{A6AA62C0-DFE5-40C0-A0AE-079A8DD1AB13}" destId="{0E44FBC2-1D91-4C05-B243-1F1B1CC9D8AE}" srcOrd="5" destOrd="0" parTransId="{69D578A7-F264-42B1-9DE8-8BC2B0144AAA}" sibTransId="{E24A7229-3879-453A-B7FB-F3888AB0141A}"/>
    <dgm:cxn modelId="{01471E1D-D6FB-4144-AF9D-3AA22F306800}" type="presOf" srcId="{A6AA62C0-DFE5-40C0-A0AE-079A8DD1AB13}" destId="{4DB504C2-38E0-419C-96F6-2BE041D86E70}" srcOrd="0" destOrd="0" presId="urn:microsoft.com/office/officeart/2008/layout/PictureAccentList"/>
    <dgm:cxn modelId="{C966A543-1B1F-4A4C-8E42-E087F60E5DF1}" srcId="{A6AA62C0-DFE5-40C0-A0AE-079A8DD1AB13}" destId="{E6845EB3-FE72-4DE7-91EB-48BCB36C7EBC}" srcOrd="0" destOrd="0" parTransId="{370852DC-9556-49A2-8DD3-C8A588F5BA7A}" sibTransId="{A39F5571-5D15-4228-83B8-27009AE7669F}"/>
    <dgm:cxn modelId="{2998E669-2669-42F8-9704-9409F26B8EA2}" type="presOf" srcId="{EB08E316-D41F-48AA-AC2A-5625B6B188C3}" destId="{AEA3EF07-E091-4DB7-B10B-81993FD76F25}" srcOrd="0" destOrd="0" presId="urn:microsoft.com/office/officeart/2008/layout/PictureAccentList"/>
    <dgm:cxn modelId="{5DBB806D-BD91-4422-A3F6-64353740DB7B}" type="presOf" srcId="{2CCD4164-C574-44E1-87B0-7C06AFDBA896}" destId="{A01649D3-5496-457B-81EF-8182A260BF10}" srcOrd="0" destOrd="0" presId="urn:microsoft.com/office/officeart/2008/layout/PictureAccentList"/>
    <dgm:cxn modelId="{A1434953-6702-45DE-91DB-E42BB5A1F591}" srcId="{EB08E316-D41F-48AA-AC2A-5625B6B188C3}" destId="{A6AA62C0-DFE5-40C0-A0AE-079A8DD1AB13}" srcOrd="0" destOrd="0" parTransId="{1E136F17-0594-433C-8632-D63E5C3E2B36}" sibTransId="{0285F716-31CF-42E2-9C63-1166D7EE7CCC}"/>
    <dgm:cxn modelId="{3803527A-7D88-4315-B5DD-C20A449A4AC6}" type="presOf" srcId="{7A6BAC8D-3ED9-4B46-83CF-148740BE7B8B}" destId="{85B99DD9-0DEA-4AD1-B952-47CB4B00E888}" srcOrd="0" destOrd="0" presId="urn:microsoft.com/office/officeart/2008/layout/PictureAccentList"/>
    <dgm:cxn modelId="{57A6DA5A-FCDA-4171-9617-408B166AB3DB}" srcId="{A6AA62C0-DFE5-40C0-A0AE-079A8DD1AB13}" destId="{638096E3-7199-449A-A82E-EB855FB2AEF3}" srcOrd="2" destOrd="0" parTransId="{E48628D5-F915-4E2B-B8EB-8C31ADC4451B}" sibTransId="{5807077B-D5BC-4EC1-9CC0-FA83C19A87B5}"/>
    <dgm:cxn modelId="{0AD5698F-6D8B-4D76-B077-FDD75BF47243}" srcId="{A6AA62C0-DFE5-40C0-A0AE-079A8DD1AB13}" destId="{DC3A4998-F028-4510-8696-D020A51BB0C4}" srcOrd="3" destOrd="0" parTransId="{0209CCB3-3CB2-4F0B-8535-9EE19CE55161}" sibTransId="{48FC8045-4305-496E-97BB-71CBB565A5D6}"/>
    <dgm:cxn modelId="{264AAF96-F7CA-484A-9B6D-BC6429CEC4F7}" srcId="{A6AA62C0-DFE5-40C0-A0AE-079A8DD1AB13}" destId="{295059FA-BA1E-4A3E-9164-05849C2CA230}" srcOrd="6" destOrd="0" parTransId="{12A978AF-F5AC-48C6-837E-75534F81F7E4}" sibTransId="{4F0677D7-4EA4-441E-BC3B-D96ACFC8CBB3}"/>
    <dgm:cxn modelId="{2BE231B0-0A06-4502-A674-E159A1DB7E84}" type="presOf" srcId="{E1D11B1F-F6EF-4553-879C-BDD4750B80FF}" destId="{5496491B-C932-44BE-8A5A-028E3D6AA176}" srcOrd="0" destOrd="0" presId="urn:microsoft.com/office/officeart/2008/layout/PictureAccentList"/>
    <dgm:cxn modelId="{CC6C66C7-6174-429F-9724-15AA91F9A50D}" type="presOf" srcId="{295059FA-BA1E-4A3E-9164-05849C2CA230}" destId="{D5C3645F-2B7B-4C57-A5D6-42F2DE47C5EB}" srcOrd="0" destOrd="0" presId="urn:microsoft.com/office/officeart/2008/layout/PictureAccentList"/>
    <dgm:cxn modelId="{CA5DD2CD-C0BF-4CB8-95D6-B521028E095A}" srcId="{A6AA62C0-DFE5-40C0-A0AE-079A8DD1AB13}" destId="{7A6BAC8D-3ED9-4B46-83CF-148740BE7B8B}" srcOrd="1" destOrd="0" parTransId="{3BAD0ADF-56BD-41BC-98BD-B82FE7882C27}" sibTransId="{A09589DB-E53D-472E-80F1-D430F642E6D1}"/>
    <dgm:cxn modelId="{0C02B3D0-1A68-4525-9C06-D7BE515E1E7F}" type="presOf" srcId="{E6845EB3-FE72-4DE7-91EB-48BCB36C7EBC}" destId="{41A9F745-D076-4C9D-AE3D-82C7E2367A88}" srcOrd="0" destOrd="0" presId="urn:microsoft.com/office/officeart/2008/layout/PictureAccentList"/>
    <dgm:cxn modelId="{848E5ED2-1FC3-4A4E-BD64-86D5B236452B}" srcId="{A6AA62C0-DFE5-40C0-A0AE-079A8DD1AB13}" destId="{E1D11B1F-F6EF-4553-879C-BDD4750B80FF}" srcOrd="7" destOrd="0" parTransId="{DC16FF25-F470-4BBF-8690-562535A052F3}" sibTransId="{6D58EAFB-22BD-4595-BE0B-78CD3B644025}"/>
    <dgm:cxn modelId="{A3D721D4-CF2B-470E-942C-21A8262B5CE2}" type="presOf" srcId="{DC3A4998-F028-4510-8696-D020A51BB0C4}" destId="{21AE678F-1562-4DF3-9EDD-36FB3B99BC8D}" srcOrd="0" destOrd="0" presId="urn:microsoft.com/office/officeart/2008/layout/PictureAccentList"/>
    <dgm:cxn modelId="{EEFDF52A-8DCD-49B9-A24C-278E7E527B87}" type="presParOf" srcId="{AEA3EF07-E091-4DB7-B10B-81993FD76F25}" destId="{DAD7B545-A1D9-4292-8DA9-510EBDE2A82E}" srcOrd="0" destOrd="0" presId="urn:microsoft.com/office/officeart/2008/layout/PictureAccentList"/>
    <dgm:cxn modelId="{1DADA04F-DB9A-477F-9154-473DBC1330F1}" type="presParOf" srcId="{DAD7B545-A1D9-4292-8DA9-510EBDE2A82E}" destId="{D9DD0247-382D-4A7C-8638-AB91EE0985DA}" srcOrd="0" destOrd="0" presId="urn:microsoft.com/office/officeart/2008/layout/PictureAccentList"/>
    <dgm:cxn modelId="{A62A0FF4-908D-4DC9-AC20-4A7560E542F9}" type="presParOf" srcId="{D9DD0247-382D-4A7C-8638-AB91EE0985DA}" destId="{4DB504C2-38E0-419C-96F6-2BE041D86E70}" srcOrd="0" destOrd="0" presId="urn:microsoft.com/office/officeart/2008/layout/PictureAccentList"/>
    <dgm:cxn modelId="{F50EDACD-4572-45B9-BB37-EA8782B9F88F}" type="presParOf" srcId="{DAD7B545-A1D9-4292-8DA9-510EBDE2A82E}" destId="{57514952-A363-428F-A8F8-7CFB56F794D4}" srcOrd="1" destOrd="0" presId="urn:microsoft.com/office/officeart/2008/layout/PictureAccentList"/>
    <dgm:cxn modelId="{529B3426-6051-4B75-8889-E1DE76764A1F}" type="presParOf" srcId="{57514952-A363-428F-A8F8-7CFB56F794D4}" destId="{250E0F21-7F1A-4BF6-9329-F05AED142E03}" srcOrd="0" destOrd="0" presId="urn:microsoft.com/office/officeart/2008/layout/PictureAccentList"/>
    <dgm:cxn modelId="{B00D7DC8-EBE5-4EC2-9509-EEE3C4339C4A}" type="presParOf" srcId="{250E0F21-7F1A-4BF6-9329-F05AED142E03}" destId="{8C5B9ACF-C425-41EC-9E10-A77ABD436079}" srcOrd="0" destOrd="0" presId="urn:microsoft.com/office/officeart/2008/layout/PictureAccentList"/>
    <dgm:cxn modelId="{B68AAD7A-3168-43F3-87F4-D54C5896D181}" type="presParOf" srcId="{250E0F21-7F1A-4BF6-9329-F05AED142E03}" destId="{41A9F745-D076-4C9D-AE3D-82C7E2367A88}" srcOrd="1" destOrd="0" presId="urn:microsoft.com/office/officeart/2008/layout/PictureAccentList"/>
    <dgm:cxn modelId="{FB541CBD-6529-45B4-AF0D-B132CDFCD60B}" type="presParOf" srcId="{57514952-A363-428F-A8F8-7CFB56F794D4}" destId="{59EFAB4F-9198-4A02-93B2-66E54DA18E3B}" srcOrd="1" destOrd="0" presId="urn:microsoft.com/office/officeart/2008/layout/PictureAccentList"/>
    <dgm:cxn modelId="{14D880C8-1FA7-4387-9BC4-D4F2ECD9ECED}" type="presParOf" srcId="{59EFAB4F-9198-4A02-93B2-66E54DA18E3B}" destId="{6D6C9780-A54B-4530-ADEF-53E300DF8BAA}" srcOrd="0" destOrd="0" presId="urn:microsoft.com/office/officeart/2008/layout/PictureAccentList"/>
    <dgm:cxn modelId="{446A734E-D109-4AC4-B139-A9219B46A6CF}" type="presParOf" srcId="{59EFAB4F-9198-4A02-93B2-66E54DA18E3B}" destId="{85B99DD9-0DEA-4AD1-B952-47CB4B00E888}" srcOrd="1" destOrd="0" presId="urn:microsoft.com/office/officeart/2008/layout/PictureAccentList"/>
    <dgm:cxn modelId="{F6807849-A2DF-4D41-89A1-752525238CD4}" type="presParOf" srcId="{57514952-A363-428F-A8F8-7CFB56F794D4}" destId="{F38E230C-70A6-4338-AFAF-9A4AB2AF6C21}" srcOrd="2" destOrd="0" presId="urn:microsoft.com/office/officeart/2008/layout/PictureAccentList"/>
    <dgm:cxn modelId="{8BA5E229-F574-4846-83C3-86F706F6BD72}" type="presParOf" srcId="{F38E230C-70A6-4338-AFAF-9A4AB2AF6C21}" destId="{7BEC1924-3F6A-4AB0-8B01-BFE4691BDBA2}" srcOrd="0" destOrd="0" presId="urn:microsoft.com/office/officeart/2008/layout/PictureAccentList"/>
    <dgm:cxn modelId="{2057925B-E4F2-46C3-B46E-FA164A95BDFB}" type="presParOf" srcId="{F38E230C-70A6-4338-AFAF-9A4AB2AF6C21}" destId="{86A4F2C5-F4BA-4ADA-984B-EFE682DC7606}" srcOrd="1" destOrd="0" presId="urn:microsoft.com/office/officeart/2008/layout/PictureAccentList"/>
    <dgm:cxn modelId="{C656B7D8-D242-49CE-8215-FE030C27B247}" type="presParOf" srcId="{57514952-A363-428F-A8F8-7CFB56F794D4}" destId="{EED82AD3-90E3-4D65-8DAC-7EF1150437FA}" srcOrd="3" destOrd="0" presId="urn:microsoft.com/office/officeart/2008/layout/PictureAccentList"/>
    <dgm:cxn modelId="{A1B5F06C-69BA-49BE-8CE8-50FE5D5BA513}" type="presParOf" srcId="{EED82AD3-90E3-4D65-8DAC-7EF1150437FA}" destId="{85BBD726-7C80-4215-AEAE-1CCFA1748EA6}" srcOrd="0" destOrd="0" presId="urn:microsoft.com/office/officeart/2008/layout/PictureAccentList"/>
    <dgm:cxn modelId="{5435A05A-B991-4455-A037-12EE79590ABC}" type="presParOf" srcId="{EED82AD3-90E3-4D65-8DAC-7EF1150437FA}" destId="{21AE678F-1562-4DF3-9EDD-36FB3B99BC8D}" srcOrd="1" destOrd="0" presId="urn:microsoft.com/office/officeart/2008/layout/PictureAccentList"/>
    <dgm:cxn modelId="{E67A3BE3-6BBD-48AB-B98E-016C00CDDD1C}" type="presParOf" srcId="{57514952-A363-428F-A8F8-7CFB56F794D4}" destId="{7BED4DD8-55BC-4840-A058-041BE90B7886}" srcOrd="4" destOrd="0" presId="urn:microsoft.com/office/officeart/2008/layout/PictureAccentList"/>
    <dgm:cxn modelId="{B85F69E7-D989-404A-9B76-8572CC09AA88}" type="presParOf" srcId="{7BED4DD8-55BC-4840-A058-041BE90B7886}" destId="{11288C66-0ADF-4A4F-A33B-A59C9B012F01}" srcOrd="0" destOrd="0" presId="urn:microsoft.com/office/officeart/2008/layout/PictureAccentList"/>
    <dgm:cxn modelId="{5FDA799C-346F-4FC6-810D-1D637CE0CEE5}" type="presParOf" srcId="{7BED4DD8-55BC-4840-A058-041BE90B7886}" destId="{A01649D3-5496-457B-81EF-8182A260BF10}" srcOrd="1" destOrd="0" presId="urn:microsoft.com/office/officeart/2008/layout/PictureAccentList"/>
    <dgm:cxn modelId="{F59C4C40-2317-4E46-BCD3-C1D5AFF2B0F3}" type="presParOf" srcId="{57514952-A363-428F-A8F8-7CFB56F794D4}" destId="{54AC122B-60E2-40E5-BBE2-BB20F0AE1660}" srcOrd="5" destOrd="0" presId="urn:microsoft.com/office/officeart/2008/layout/PictureAccentList"/>
    <dgm:cxn modelId="{35574497-F635-4D7E-A937-311ECEDEFDF6}" type="presParOf" srcId="{54AC122B-60E2-40E5-BBE2-BB20F0AE1660}" destId="{CC3597B8-0C0A-4A95-9677-166CBA827B60}" srcOrd="0" destOrd="0" presId="urn:microsoft.com/office/officeart/2008/layout/PictureAccentList"/>
    <dgm:cxn modelId="{748A3FB8-3FFD-406B-939D-96FA7DBD7B3F}" type="presParOf" srcId="{54AC122B-60E2-40E5-BBE2-BB20F0AE1660}" destId="{E7C72E12-1FED-4F05-9695-F017895DEABA}" srcOrd="1" destOrd="0" presId="urn:microsoft.com/office/officeart/2008/layout/PictureAccentList"/>
    <dgm:cxn modelId="{EA21551D-1932-473D-BB66-B63059E65AA8}" type="presParOf" srcId="{57514952-A363-428F-A8F8-7CFB56F794D4}" destId="{915E0429-E9A0-48C6-BCCA-E44379FEE43D}" srcOrd="6" destOrd="0" presId="urn:microsoft.com/office/officeart/2008/layout/PictureAccentList"/>
    <dgm:cxn modelId="{A0130D6C-776E-4BC4-B3BD-EC6952E0072D}" type="presParOf" srcId="{915E0429-E9A0-48C6-BCCA-E44379FEE43D}" destId="{A39B7A6F-B5DD-4B4B-8946-21417349CEAF}" srcOrd="0" destOrd="0" presId="urn:microsoft.com/office/officeart/2008/layout/PictureAccentList"/>
    <dgm:cxn modelId="{DF1A7521-6762-4D5A-82DC-EC68F90F3AEC}" type="presParOf" srcId="{915E0429-E9A0-48C6-BCCA-E44379FEE43D}" destId="{D5C3645F-2B7B-4C57-A5D6-42F2DE47C5EB}" srcOrd="1" destOrd="0" presId="urn:microsoft.com/office/officeart/2008/layout/PictureAccentList"/>
    <dgm:cxn modelId="{984C1DA0-BA20-4033-98FA-38EB0934D435}" type="presParOf" srcId="{57514952-A363-428F-A8F8-7CFB56F794D4}" destId="{DC35F38A-2D1B-4D2F-9F5C-FB710A2DC35A}" srcOrd="7" destOrd="0" presId="urn:microsoft.com/office/officeart/2008/layout/PictureAccentList"/>
    <dgm:cxn modelId="{5E8F0FBA-0C51-4F3E-85BA-388597626E83}" type="presParOf" srcId="{DC35F38A-2D1B-4D2F-9F5C-FB710A2DC35A}" destId="{8B375662-A3C0-4478-AFF6-16E4F25B5C78}" srcOrd="0" destOrd="0" presId="urn:microsoft.com/office/officeart/2008/layout/PictureAccentList"/>
    <dgm:cxn modelId="{600086E3-AA17-493E-8487-480FA10E9F99}" type="presParOf" srcId="{DC35F38A-2D1B-4D2F-9F5C-FB710A2DC35A}" destId="{5496491B-C932-44BE-8A5A-028E3D6AA1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08E316-D41F-48AA-AC2A-5625B6B188C3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6BAC8D-3ED9-4B46-83CF-148740BE7B8B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400" noProof="0" dirty="0"/>
            <a:t>Restoring domestic and international flights requires even </a:t>
          </a:r>
          <a:r>
            <a:rPr lang="en-US" sz="1400" b="1" noProof="0" dirty="0"/>
            <a:t>closer cooperation </a:t>
          </a:r>
          <a:r>
            <a:rPr lang="en-US" sz="1400" noProof="0" dirty="0"/>
            <a:t>between countries based on </a:t>
          </a:r>
          <a:br>
            <a:rPr lang="pl-PL" sz="1400" noProof="0" dirty="0"/>
          </a:br>
          <a:r>
            <a:rPr lang="en-US" sz="1400" noProof="0" dirty="0"/>
            <a:t>the synchronization of actions taken</a:t>
          </a:r>
          <a:endParaRPr lang="pl-PL" sz="1400" dirty="0"/>
        </a:p>
      </dgm:t>
    </dgm:pt>
    <dgm:pt modelId="{3BAD0ADF-56BD-41BC-98BD-B82FE7882C27}" type="parTrans" cxnId="{CA5DD2CD-C0BF-4CB8-95D6-B521028E095A}">
      <dgm:prSet/>
      <dgm:spPr/>
      <dgm:t>
        <a:bodyPr/>
        <a:lstStyle/>
        <a:p>
          <a:endParaRPr lang="pl-PL"/>
        </a:p>
      </dgm:t>
    </dgm:pt>
    <dgm:pt modelId="{A09589DB-E53D-472E-80F1-D430F642E6D1}" type="sibTrans" cxnId="{CA5DD2CD-C0BF-4CB8-95D6-B521028E095A}">
      <dgm:prSet/>
      <dgm:spPr/>
      <dgm:t>
        <a:bodyPr/>
        <a:lstStyle/>
        <a:p>
          <a:endParaRPr lang="pl-PL"/>
        </a:p>
      </dgm:t>
    </dgm:pt>
    <dgm:pt modelId="{638096E3-7199-449A-A82E-EB855FB2AEF3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400" dirty="0"/>
            <a:t>The conducted research clearly shows that the pandemic to some extent had an impact on the ground handling of aircraft, extending almost </a:t>
          </a:r>
          <a:r>
            <a:rPr lang="en-US" sz="1400" b="1" dirty="0"/>
            <a:t>twice the average values ​​of </a:t>
          </a:r>
          <a:r>
            <a:rPr lang="pl-PL" sz="1400" b="1" dirty="0" err="1"/>
            <a:t>turnaround</a:t>
          </a:r>
          <a:r>
            <a:rPr lang="en-US" sz="1400" b="1" dirty="0"/>
            <a:t> times </a:t>
          </a:r>
          <a:r>
            <a:rPr lang="en-US" sz="1400" dirty="0"/>
            <a:t>compared to </a:t>
          </a:r>
          <a:br>
            <a:rPr lang="pl-PL" sz="1400" dirty="0"/>
          </a:br>
          <a:r>
            <a:rPr lang="en-US" sz="1400" dirty="0"/>
            <a:t>the same period in 2019</a:t>
          </a:r>
          <a:endParaRPr lang="pl-PL" sz="1400" dirty="0"/>
        </a:p>
      </dgm:t>
    </dgm:pt>
    <dgm:pt modelId="{E48628D5-F915-4E2B-B8EB-8C31ADC4451B}" type="parTrans" cxnId="{57A6DA5A-FCDA-4171-9617-408B166AB3DB}">
      <dgm:prSet/>
      <dgm:spPr/>
      <dgm:t>
        <a:bodyPr/>
        <a:lstStyle/>
        <a:p>
          <a:endParaRPr lang="pl-PL"/>
        </a:p>
      </dgm:t>
    </dgm:pt>
    <dgm:pt modelId="{5807077B-D5BC-4EC1-9CC0-FA83C19A87B5}" type="sibTrans" cxnId="{57A6DA5A-FCDA-4171-9617-408B166AB3DB}">
      <dgm:prSet/>
      <dgm:spPr/>
      <dgm:t>
        <a:bodyPr/>
        <a:lstStyle/>
        <a:p>
          <a:endParaRPr lang="pl-PL"/>
        </a:p>
      </dgm:t>
    </dgm:pt>
    <dgm:pt modelId="{E6845EB3-FE72-4DE7-91EB-48BCB36C7EBC}">
      <dgm:prSet phldrT="[Tekst]" custT="1"/>
      <dgm:spPr>
        <a:solidFill>
          <a:srgbClr val="ECF2F4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Variable and uncoordinated constraints </a:t>
          </a:r>
          <a:r>
            <a:rPr lang="pl-PL" sz="1400" dirty="0" err="1"/>
            <a:t>during</a:t>
          </a:r>
          <a:r>
            <a:rPr lang="pl-PL" sz="1400" dirty="0"/>
            <a:t> </a:t>
          </a:r>
          <a:r>
            <a:rPr lang="pl-PL" sz="1400" b="1" dirty="0"/>
            <a:t>Covid-19</a:t>
          </a:r>
          <a:r>
            <a:rPr lang="pl-PL" sz="1400" dirty="0"/>
            <a:t> </a:t>
          </a:r>
          <a:r>
            <a:rPr lang="pl-PL" sz="1400" b="1" dirty="0" err="1"/>
            <a:t>pandemic</a:t>
          </a:r>
          <a:r>
            <a:rPr lang="en-US" sz="1400" b="1" dirty="0"/>
            <a:t> affect</a:t>
          </a:r>
          <a:r>
            <a:rPr lang="pl-PL" sz="1400" b="1" dirty="0"/>
            <a:t> </a:t>
          </a:r>
          <a:r>
            <a:rPr lang="en-US" sz="1400" b="1" dirty="0"/>
            <a:t>airport operation</a:t>
          </a:r>
          <a:r>
            <a:rPr lang="pl-PL" sz="1400" b="1" dirty="0"/>
            <a:t>s</a:t>
          </a:r>
          <a:r>
            <a:rPr lang="en-US" sz="1400" dirty="0"/>
            <a:t>, </a:t>
          </a:r>
          <a:r>
            <a:rPr lang="en-US" sz="1400" noProof="0" dirty="0"/>
            <a:t>generating</a:t>
          </a:r>
          <a:r>
            <a:rPr lang="en-US" sz="1400" dirty="0"/>
            <a:t> chaos in the airline industry and a decline in passenger confidence in air travel</a:t>
          </a:r>
          <a:endParaRPr lang="pl-PL" sz="1400" dirty="0"/>
        </a:p>
      </dgm:t>
    </dgm:pt>
    <dgm:pt modelId="{A39F5571-5D15-4228-83B8-27009AE7669F}" type="sibTrans" cxnId="{C966A543-1B1F-4A4C-8E42-E087F60E5DF1}">
      <dgm:prSet/>
      <dgm:spPr/>
      <dgm:t>
        <a:bodyPr/>
        <a:lstStyle/>
        <a:p>
          <a:endParaRPr lang="pl-PL"/>
        </a:p>
      </dgm:t>
    </dgm:pt>
    <dgm:pt modelId="{370852DC-9556-49A2-8DD3-C8A588F5BA7A}" type="parTrans" cxnId="{C966A543-1B1F-4A4C-8E42-E087F60E5DF1}">
      <dgm:prSet/>
      <dgm:spPr/>
      <dgm:t>
        <a:bodyPr/>
        <a:lstStyle/>
        <a:p>
          <a:endParaRPr lang="pl-PL"/>
        </a:p>
      </dgm:t>
    </dgm:pt>
    <dgm:pt modelId="{A6AA62C0-DFE5-40C0-A0AE-079A8DD1AB13}">
      <dgm:prSet phldrT="[Tekst]" custT="1"/>
      <dgm:spPr>
        <a:noFill/>
        <a:ln>
          <a:noFill/>
        </a:ln>
      </dgm:spPr>
      <dgm:t>
        <a:bodyPr/>
        <a:lstStyle/>
        <a:p>
          <a:endParaRPr lang="pl-PL" sz="2000" dirty="0">
            <a:solidFill>
              <a:schemeClr val="bg1"/>
            </a:solidFill>
          </a:endParaRPr>
        </a:p>
      </dgm:t>
    </dgm:pt>
    <dgm:pt modelId="{0285F716-31CF-42E2-9C63-1166D7EE7CCC}" type="sibTrans" cxnId="{A1434953-6702-45DE-91DB-E42BB5A1F591}">
      <dgm:prSet/>
      <dgm:spPr/>
      <dgm:t>
        <a:bodyPr/>
        <a:lstStyle/>
        <a:p>
          <a:endParaRPr lang="pl-PL"/>
        </a:p>
      </dgm:t>
    </dgm:pt>
    <dgm:pt modelId="{1E136F17-0594-433C-8632-D63E5C3E2B36}" type="parTrans" cxnId="{A1434953-6702-45DE-91DB-E42BB5A1F591}">
      <dgm:prSet/>
      <dgm:spPr/>
      <dgm:t>
        <a:bodyPr/>
        <a:lstStyle/>
        <a:p>
          <a:endParaRPr lang="pl-PL"/>
        </a:p>
      </dgm:t>
    </dgm:pt>
    <dgm:pt modelId="{AEA3EF07-E091-4DB7-B10B-81993FD76F25}" type="pres">
      <dgm:prSet presAssocID="{EB08E316-D41F-48AA-AC2A-5625B6B188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AD7B545-A1D9-4292-8DA9-510EBDE2A82E}" type="pres">
      <dgm:prSet presAssocID="{A6AA62C0-DFE5-40C0-A0AE-079A8DD1AB13}" presName="root" presStyleCnt="0">
        <dgm:presLayoutVars>
          <dgm:chMax/>
          <dgm:chPref val="4"/>
        </dgm:presLayoutVars>
      </dgm:prSet>
      <dgm:spPr/>
    </dgm:pt>
    <dgm:pt modelId="{D9DD0247-382D-4A7C-8638-AB91EE0985DA}" type="pres">
      <dgm:prSet presAssocID="{A6AA62C0-DFE5-40C0-A0AE-079A8DD1AB13}" presName="rootComposite" presStyleCnt="0">
        <dgm:presLayoutVars/>
      </dgm:prSet>
      <dgm:spPr/>
    </dgm:pt>
    <dgm:pt modelId="{4DB504C2-38E0-419C-96F6-2BE041D86E70}" type="pres">
      <dgm:prSet presAssocID="{A6AA62C0-DFE5-40C0-A0AE-079A8DD1AB13}" presName="rootText" presStyleLbl="node0" presStyleIdx="0" presStyleCnt="1" custFlipHor="0" custScaleX="14692" custScaleY="489275" custLinFactX="-200000" custLinFactY="500000" custLinFactNeighborX="-287986" custLinFactNeighborY="567387">
        <dgm:presLayoutVars>
          <dgm:chMax/>
          <dgm:chPref val="4"/>
        </dgm:presLayoutVars>
      </dgm:prSet>
      <dgm:spPr/>
    </dgm:pt>
    <dgm:pt modelId="{57514952-A363-428F-A8F8-7CFB56F794D4}" type="pres">
      <dgm:prSet presAssocID="{A6AA62C0-DFE5-40C0-A0AE-079A8DD1AB13}" presName="childShape" presStyleCnt="0">
        <dgm:presLayoutVars>
          <dgm:chMax val="0"/>
          <dgm:chPref val="0"/>
        </dgm:presLayoutVars>
      </dgm:prSet>
      <dgm:spPr/>
    </dgm:pt>
    <dgm:pt modelId="{250E0F21-7F1A-4BF6-9329-F05AED142E03}" type="pres">
      <dgm:prSet presAssocID="{E6845EB3-FE72-4DE7-91EB-48BCB36C7EBC}" presName="childComposite" presStyleCnt="0">
        <dgm:presLayoutVars>
          <dgm:chMax val="0"/>
          <dgm:chPref val="0"/>
        </dgm:presLayoutVars>
      </dgm:prSet>
      <dgm:spPr/>
    </dgm:pt>
    <dgm:pt modelId="{8C5B9ACF-C425-41EC-9E10-A77ABD436079}" type="pres">
      <dgm:prSet presAssocID="{E6845EB3-FE72-4DE7-91EB-48BCB36C7EBC}" presName="Image" presStyleLbl="node1" presStyleIdx="0" presStyleCnt="3" custFlipHor="0" custScaleX="37559" custScaleY="489272" custLinFactNeighborX="-99304" custLinFactNeighborY="-24752"/>
      <dgm:spPr>
        <a:noFill/>
        <a:ln>
          <a:noFill/>
        </a:ln>
      </dgm:spPr>
    </dgm:pt>
    <dgm:pt modelId="{41A9F745-D076-4C9D-AE3D-82C7E2367A88}" type="pres">
      <dgm:prSet presAssocID="{E6845EB3-FE72-4DE7-91EB-48BCB36C7EBC}" presName="childText" presStyleLbl="lnNode1" presStyleIdx="0" presStyleCnt="3" custScaleX="1056736" custScaleY="584822" custLinFactY="-574791" custLinFactNeighborX="83" custLinFactNeighborY="-600000">
        <dgm:presLayoutVars>
          <dgm:chMax val="0"/>
          <dgm:chPref val="0"/>
          <dgm:bulletEnabled val="1"/>
        </dgm:presLayoutVars>
      </dgm:prSet>
      <dgm:spPr/>
    </dgm:pt>
    <dgm:pt modelId="{59EFAB4F-9198-4A02-93B2-66E54DA18E3B}" type="pres">
      <dgm:prSet presAssocID="{7A6BAC8D-3ED9-4B46-83CF-148740BE7B8B}" presName="childComposite" presStyleCnt="0">
        <dgm:presLayoutVars>
          <dgm:chMax val="0"/>
          <dgm:chPref val="0"/>
        </dgm:presLayoutVars>
      </dgm:prSet>
      <dgm:spPr/>
    </dgm:pt>
    <dgm:pt modelId="{6D6C9780-A54B-4530-ADEF-53E300DF8BAA}" type="pres">
      <dgm:prSet presAssocID="{7A6BAC8D-3ED9-4B46-83CF-148740BE7B8B}" presName="Image" presStyleLbl="node1" presStyleIdx="1" presStyleCnt="3" custFlipVert="1" custFlipHor="1" custScaleX="42452" custScaleY="489271" custLinFactNeighborX="-78078" custLinFactNeighborY="-28191"/>
      <dgm:spPr>
        <a:noFill/>
      </dgm:spPr>
    </dgm:pt>
    <dgm:pt modelId="{85B99DD9-0DEA-4AD1-B952-47CB4B00E888}" type="pres">
      <dgm:prSet presAssocID="{7A6BAC8D-3ED9-4B46-83CF-148740BE7B8B}" presName="childText" presStyleLbl="lnNode1" presStyleIdx="1" presStyleCnt="3" custScaleX="1056736" custScaleY="584822" custLinFactY="-482104" custLinFactNeighborX="83" custLinFactNeighborY="-500000">
        <dgm:presLayoutVars>
          <dgm:chMax val="0"/>
          <dgm:chPref val="0"/>
          <dgm:bulletEnabled val="1"/>
        </dgm:presLayoutVars>
      </dgm:prSet>
      <dgm:spPr/>
    </dgm:pt>
    <dgm:pt modelId="{F38E230C-70A6-4338-AFAF-9A4AB2AF6C21}" type="pres">
      <dgm:prSet presAssocID="{638096E3-7199-449A-A82E-EB855FB2AEF3}" presName="childComposite" presStyleCnt="0">
        <dgm:presLayoutVars>
          <dgm:chMax val="0"/>
          <dgm:chPref val="0"/>
        </dgm:presLayoutVars>
      </dgm:prSet>
      <dgm:spPr/>
    </dgm:pt>
    <dgm:pt modelId="{7BEC1924-3F6A-4AB0-8B01-BFE4691BDBA2}" type="pres">
      <dgm:prSet presAssocID="{638096E3-7199-449A-A82E-EB855FB2AEF3}" presName="Image" presStyleLbl="node1" presStyleIdx="2" presStyleCnt="3" custFlipHor="0" custScaleX="37338" custScaleY="489272" custLinFactX="-168079" custLinFactNeighborX="-200000" custLinFactNeighborY="-5905"/>
      <dgm:spPr>
        <a:noFill/>
      </dgm:spPr>
    </dgm:pt>
    <dgm:pt modelId="{86A4F2C5-F4BA-4ADA-984B-EFE682DC7606}" type="pres">
      <dgm:prSet presAssocID="{638096E3-7199-449A-A82E-EB855FB2AEF3}" presName="childText" presStyleLbl="lnNode1" presStyleIdx="2" presStyleCnt="3" custScaleX="1056736" custScaleY="584822" custLinFactY="-389418" custLinFactNeighborX="83" custLinFactNeighborY="-400000">
        <dgm:presLayoutVars>
          <dgm:chMax val="0"/>
          <dgm:chPref val="0"/>
          <dgm:bulletEnabled val="1"/>
        </dgm:presLayoutVars>
      </dgm:prSet>
      <dgm:spPr/>
    </dgm:pt>
  </dgm:ptLst>
  <dgm:cxnLst>
    <dgm:cxn modelId="{7B856215-027B-42AB-BA3B-152F8217638B}" type="presOf" srcId="{638096E3-7199-449A-A82E-EB855FB2AEF3}" destId="{86A4F2C5-F4BA-4ADA-984B-EFE682DC7606}" srcOrd="0" destOrd="0" presId="urn:microsoft.com/office/officeart/2008/layout/PictureAccentList"/>
    <dgm:cxn modelId="{01471E1D-D6FB-4144-AF9D-3AA22F306800}" type="presOf" srcId="{A6AA62C0-DFE5-40C0-A0AE-079A8DD1AB13}" destId="{4DB504C2-38E0-419C-96F6-2BE041D86E70}" srcOrd="0" destOrd="0" presId="urn:microsoft.com/office/officeart/2008/layout/PictureAccentList"/>
    <dgm:cxn modelId="{C966A543-1B1F-4A4C-8E42-E087F60E5DF1}" srcId="{A6AA62C0-DFE5-40C0-A0AE-079A8DD1AB13}" destId="{E6845EB3-FE72-4DE7-91EB-48BCB36C7EBC}" srcOrd="0" destOrd="0" parTransId="{370852DC-9556-49A2-8DD3-C8A588F5BA7A}" sibTransId="{A39F5571-5D15-4228-83B8-27009AE7669F}"/>
    <dgm:cxn modelId="{2998E669-2669-42F8-9704-9409F26B8EA2}" type="presOf" srcId="{EB08E316-D41F-48AA-AC2A-5625B6B188C3}" destId="{AEA3EF07-E091-4DB7-B10B-81993FD76F25}" srcOrd="0" destOrd="0" presId="urn:microsoft.com/office/officeart/2008/layout/PictureAccentList"/>
    <dgm:cxn modelId="{A1434953-6702-45DE-91DB-E42BB5A1F591}" srcId="{EB08E316-D41F-48AA-AC2A-5625B6B188C3}" destId="{A6AA62C0-DFE5-40C0-A0AE-079A8DD1AB13}" srcOrd="0" destOrd="0" parTransId="{1E136F17-0594-433C-8632-D63E5C3E2B36}" sibTransId="{0285F716-31CF-42E2-9C63-1166D7EE7CCC}"/>
    <dgm:cxn modelId="{3803527A-7D88-4315-B5DD-C20A449A4AC6}" type="presOf" srcId="{7A6BAC8D-3ED9-4B46-83CF-148740BE7B8B}" destId="{85B99DD9-0DEA-4AD1-B952-47CB4B00E888}" srcOrd="0" destOrd="0" presId="urn:microsoft.com/office/officeart/2008/layout/PictureAccentList"/>
    <dgm:cxn modelId="{57A6DA5A-FCDA-4171-9617-408B166AB3DB}" srcId="{A6AA62C0-DFE5-40C0-A0AE-079A8DD1AB13}" destId="{638096E3-7199-449A-A82E-EB855FB2AEF3}" srcOrd="2" destOrd="0" parTransId="{E48628D5-F915-4E2B-B8EB-8C31ADC4451B}" sibTransId="{5807077B-D5BC-4EC1-9CC0-FA83C19A87B5}"/>
    <dgm:cxn modelId="{CA5DD2CD-C0BF-4CB8-95D6-B521028E095A}" srcId="{A6AA62C0-DFE5-40C0-A0AE-079A8DD1AB13}" destId="{7A6BAC8D-3ED9-4B46-83CF-148740BE7B8B}" srcOrd="1" destOrd="0" parTransId="{3BAD0ADF-56BD-41BC-98BD-B82FE7882C27}" sibTransId="{A09589DB-E53D-472E-80F1-D430F642E6D1}"/>
    <dgm:cxn modelId="{0C02B3D0-1A68-4525-9C06-D7BE515E1E7F}" type="presOf" srcId="{E6845EB3-FE72-4DE7-91EB-48BCB36C7EBC}" destId="{41A9F745-D076-4C9D-AE3D-82C7E2367A88}" srcOrd="0" destOrd="0" presId="urn:microsoft.com/office/officeart/2008/layout/PictureAccentList"/>
    <dgm:cxn modelId="{EEFDF52A-8DCD-49B9-A24C-278E7E527B87}" type="presParOf" srcId="{AEA3EF07-E091-4DB7-B10B-81993FD76F25}" destId="{DAD7B545-A1D9-4292-8DA9-510EBDE2A82E}" srcOrd="0" destOrd="0" presId="urn:microsoft.com/office/officeart/2008/layout/PictureAccentList"/>
    <dgm:cxn modelId="{1DADA04F-DB9A-477F-9154-473DBC1330F1}" type="presParOf" srcId="{DAD7B545-A1D9-4292-8DA9-510EBDE2A82E}" destId="{D9DD0247-382D-4A7C-8638-AB91EE0985DA}" srcOrd="0" destOrd="0" presId="urn:microsoft.com/office/officeart/2008/layout/PictureAccentList"/>
    <dgm:cxn modelId="{A62A0FF4-908D-4DC9-AC20-4A7560E542F9}" type="presParOf" srcId="{D9DD0247-382D-4A7C-8638-AB91EE0985DA}" destId="{4DB504C2-38E0-419C-96F6-2BE041D86E70}" srcOrd="0" destOrd="0" presId="urn:microsoft.com/office/officeart/2008/layout/PictureAccentList"/>
    <dgm:cxn modelId="{F50EDACD-4572-45B9-BB37-EA8782B9F88F}" type="presParOf" srcId="{DAD7B545-A1D9-4292-8DA9-510EBDE2A82E}" destId="{57514952-A363-428F-A8F8-7CFB56F794D4}" srcOrd="1" destOrd="0" presId="urn:microsoft.com/office/officeart/2008/layout/PictureAccentList"/>
    <dgm:cxn modelId="{529B3426-6051-4B75-8889-E1DE76764A1F}" type="presParOf" srcId="{57514952-A363-428F-A8F8-7CFB56F794D4}" destId="{250E0F21-7F1A-4BF6-9329-F05AED142E03}" srcOrd="0" destOrd="0" presId="urn:microsoft.com/office/officeart/2008/layout/PictureAccentList"/>
    <dgm:cxn modelId="{B00D7DC8-EBE5-4EC2-9509-EEE3C4339C4A}" type="presParOf" srcId="{250E0F21-7F1A-4BF6-9329-F05AED142E03}" destId="{8C5B9ACF-C425-41EC-9E10-A77ABD436079}" srcOrd="0" destOrd="0" presId="urn:microsoft.com/office/officeart/2008/layout/PictureAccentList"/>
    <dgm:cxn modelId="{B68AAD7A-3168-43F3-87F4-D54C5896D181}" type="presParOf" srcId="{250E0F21-7F1A-4BF6-9329-F05AED142E03}" destId="{41A9F745-D076-4C9D-AE3D-82C7E2367A88}" srcOrd="1" destOrd="0" presId="urn:microsoft.com/office/officeart/2008/layout/PictureAccentList"/>
    <dgm:cxn modelId="{FB541CBD-6529-45B4-AF0D-B132CDFCD60B}" type="presParOf" srcId="{57514952-A363-428F-A8F8-7CFB56F794D4}" destId="{59EFAB4F-9198-4A02-93B2-66E54DA18E3B}" srcOrd="1" destOrd="0" presId="urn:microsoft.com/office/officeart/2008/layout/PictureAccentList"/>
    <dgm:cxn modelId="{14D880C8-1FA7-4387-9BC4-D4F2ECD9ECED}" type="presParOf" srcId="{59EFAB4F-9198-4A02-93B2-66E54DA18E3B}" destId="{6D6C9780-A54B-4530-ADEF-53E300DF8BAA}" srcOrd="0" destOrd="0" presId="urn:microsoft.com/office/officeart/2008/layout/PictureAccentList"/>
    <dgm:cxn modelId="{446A734E-D109-4AC4-B139-A9219B46A6CF}" type="presParOf" srcId="{59EFAB4F-9198-4A02-93B2-66E54DA18E3B}" destId="{85B99DD9-0DEA-4AD1-B952-47CB4B00E888}" srcOrd="1" destOrd="0" presId="urn:microsoft.com/office/officeart/2008/layout/PictureAccentList"/>
    <dgm:cxn modelId="{F6807849-A2DF-4D41-89A1-752525238CD4}" type="presParOf" srcId="{57514952-A363-428F-A8F8-7CFB56F794D4}" destId="{F38E230C-70A6-4338-AFAF-9A4AB2AF6C21}" srcOrd="2" destOrd="0" presId="urn:microsoft.com/office/officeart/2008/layout/PictureAccentList"/>
    <dgm:cxn modelId="{8BA5E229-F574-4846-83C3-86F706F6BD72}" type="presParOf" srcId="{F38E230C-70A6-4338-AFAF-9A4AB2AF6C21}" destId="{7BEC1924-3F6A-4AB0-8B01-BFE4691BDBA2}" srcOrd="0" destOrd="0" presId="urn:microsoft.com/office/officeart/2008/layout/PictureAccentList"/>
    <dgm:cxn modelId="{2057925B-E4F2-46C3-B46E-FA164A95BDFB}" type="presParOf" srcId="{F38E230C-70A6-4338-AFAF-9A4AB2AF6C21}" destId="{86A4F2C5-F4BA-4ADA-984B-EFE682DC76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08E316-D41F-48AA-AC2A-5625B6B188C3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A6BAC8D-3ED9-4B46-83CF-148740BE7B8B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r>
            <a:rPr lang="en-US" sz="1400" dirty="0"/>
            <a:t>The main advantage of A-CDM is the ability to dynamically manage air</a:t>
          </a:r>
          <a:r>
            <a:rPr lang="pl-PL" sz="1400" dirty="0"/>
            <a:t>port</a:t>
          </a:r>
          <a:r>
            <a:rPr lang="en-US" sz="1400" dirty="0"/>
            <a:t> operations and the resources necessary to handle them</a:t>
          </a:r>
          <a:r>
            <a:rPr lang="pl-PL" sz="1400" dirty="0"/>
            <a:t> </a:t>
          </a:r>
          <a:r>
            <a:rPr lang="pl-PL" sz="1400" dirty="0" err="1"/>
            <a:t>using</a:t>
          </a:r>
          <a:r>
            <a:rPr lang="pl-PL" sz="1400" dirty="0"/>
            <a:t> airport </a:t>
          </a:r>
          <a:r>
            <a:rPr lang="pl-PL" sz="1400" dirty="0" err="1"/>
            <a:t>database</a:t>
          </a:r>
          <a:r>
            <a:rPr lang="en-US" sz="1400" dirty="0"/>
            <a:t> updated</a:t>
          </a:r>
          <a:r>
            <a:rPr lang="pl-PL" sz="1400" dirty="0"/>
            <a:t> </a:t>
          </a:r>
          <a:r>
            <a:rPr lang="en-US" sz="1400" dirty="0"/>
            <a:t>by users on an ongoing basis</a:t>
          </a:r>
          <a:endParaRPr lang="pl-PL" sz="1400" dirty="0"/>
        </a:p>
      </dgm:t>
    </dgm:pt>
    <dgm:pt modelId="{3BAD0ADF-56BD-41BC-98BD-B82FE7882C27}" type="parTrans" cxnId="{CA5DD2CD-C0BF-4CB8-95D6-B521028E095A}">
      <dgm:prSet/>
      <dgm:spPr/>
      <dgm:t>
        <a:bodyPr/>
        <a:lstStyle/>
        <a:p>
          <a:endParaRPr lang="pl-PL"/>
        </a:p>
      </dgm:t>
    </dgm:pt>
    <dgm:pt modelId="{A09589DB-E53D-472E-80F1-D430F642E6D1}" type="sibTrans" cxnId="{CA5DD2CD-C0BF-4CB8-95D6-B521028E095A}">
      <dgm:prSet/>
      <dgm:spPr/>
      <dgm:t>
        <a:bodyPr/>
        <a:lstStyle/>
        <a:p>
          <a:endParaRPr lang="pl-PL"/>
        </a:p>
      </dgm:t>
    </dgm:pt>
    <dgm:pt modelId="{638096E3-7199-449A-A82E-EB855FB2AEF3}">
      <dgm:prSet phldrT="[Tekst]" custT="1"/>
      <dgm:spPr>
        <a:solidFill>
          <a:srgbClr val="E9F0F3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 algn="ctr">
            <a:buNone/>
          </a:pPr>
          <a:r>
            <a:rPr lang="pl-PL" sz="1400" dirty="0"/>
            <a:t>W</a:t>
          </a:r>
          <a:r>
            <a:rPr lang="en-US" sz="1400" dirty="0"/>
            <a:t>e recommend implementing </a:t>
          </a:r>
          <a:r>
            <a:rPr lang="pl-PL" sz="1400" b="1" dirty="0"/>
            <a:t>Covid-19 module </a:t>
          </a:r>
          <a:r>
            <a:rPr lang="en-US" sz="1400" dirty="0"/>
            <a:t>in the A-CDM system that </a:t>
          </a:r>
          <a:r>
            <a:rPr lang="pl-PL" sz="1400" dirty="0" err="1"/>
            <a:t>has</a:t>
          </a:r>
          <a:r>
            <a:rPr lang="pl-PL" sz="1400" dirty="0"/>
            <a:t> </a:t>
          </a:r>
          <a:r>
            <a:rPr lang="pl-PL" sz="1400" dirty="0" err="1"/>
            <a:t>potential</a:t>
          </a:r>
          <a:r>
            <a:rPr lang="en-US" sz="1400" dirty="0"/>
            <a:t> </a:t>
          </a:r>
          <a:r>
            <a:rPr lang="pl-PL" sz="1400" dirty="0"/>
            <a:t>to </a:t>
          </a:r>
          <a:r>
            <a:rPr lang="en-US" sz="1400" dirty="0"/>
            <a:t>reduce </a:t>
          </a:r>
          <a:br>
            <a:rPr lang="pl-PL" sz="1400" dirty="0"/>
          </a:br>
          <a:r>
            <a:rPr lang="en-US" sz="1400" dirty="0"/>
            <a:t>the negative impact of the pandemic on airport operations</a:t>
          </a:r>
          <a:endParaRPr lang="pl-PL" sz="1400" dirty="0"/>
        </a:p>
      </dgm:t>
    </dgm:pt>
    <dgm:pt modelId="{E48628D5-F915-4E2B-B8EB-8C31ADC4451B}" type="parTrans" cxnId="{57A6DA5A-FCDA-4171-9617-408B166AB3DB}">
      <dgm:prSet/>
      <dgm:spPr/>
      <dgm:t>
        <a:bodyPr/>
        <a:lstStyle/>
        <a:p>
          <a:endParaRPr lang="pl-PL"/>
        </a:p>
      </dgm:t>
    </dgm:pt>
    <dgm:pt modelId="{5807077B-D5BC-4EC1-9CC0-FA83C19A87B5}" type="sibTrans" cxnId="{57A6DA5A-FCDA-4171-9617-408B166AB3DB}">
      <dgm:prSet/>
      <dgm:spPr/>
      <dgm:t>
        <a:bodyPr/>
        <a:lstStyle/>
        <a:p>
          <a:endParaRPr lang="pl-PL"/>
        </a:p>
      </dgm:t>
    </dgm:pt>
    <dgm:pt modelId="{E6845EB3-FE72-4DE7-91EB-48BCB36C7EBC}">
      <dgm:prSet phldrT="[Tekst]" custT="1"/>
      <dgm:spPr>
        <a:solidFill>
          <a:srgbClr val="ECF2F4">
            <a:alpha val="30000"/>
          </a:srgbClr>
        </a:solidFill>
        <a:ln>
          <a:solidFill>
            <a:srgbClr val="C0D7DF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/>
            <a:t>Improving cooperation and situational awareness at the airport can be solved by using existing support systems (</a:t>
          </a:r>
          <a:r>
            <a:rPr lang="pl-PL" sz="1400" dirty="0"/>
            <a:t>i.e. </a:t>
          </a:r>
          <a:r>
            <a:rPr lang="en-US" sz="1400" dirty="0"/>
            <a:t>A-CDM)</a:t>
          </a:r>
          <a:endParaRPr lang="pl-PL" sz="1400" dirty="0"/>
        </a:p>
      </dgm:t>
    </dgm:pt>
    <dgm:pt modelId="{A39F5571-5D15-4228-83B8-27009AE7669F}" type="sibTrans" cxnId="{C966A543-1B1F-4A4C-8E42-E087F60E5DF1}">
      <dgm:prSet/>
      <dgm:spPr/>
      <dgm:t>
        <a:bodyPr/>
        <a:lstStyle/>
        <a:p>
          <a:endParaRPr lang="pl-PL"/>
        </a:p>
      </dgm:t>
    </dgm:pt>
    <dgm:pt modelId="{370852DC-9556-49A2-8DD3-C8A588F5BA7A}" type="parTrans" cxnId="{C966A543-1B1F-4A4C-8E42-E087F60E5DF1}">
      <dgm:prSet/>
      <dgm:spPr/>
      <dgm:t>
        <a:bodyPr/>
        <a:lstStyle/>
        <a:p>
          <a:endParaRPr lang="pl-PL"/>
        </a:p>
      </dgm:t>
    </dgm:pt>
    <dgm:pt modelId="{A6AA62C0-DFE5-40C0-A0AE-079A8DD1AB13}">
      <dgm:prSet phldrT="[Tekst]" custT="1"/>
      <dgm:spPr>
        <a:noFill/>
        <a:ln>
          <a:noFill/>
        </a:ln>
      </dgm:spPr>
      <dgm:t>
        <a:bodyPr/>
        <a:lstStyle/>
        <a:p>
          <a:endParaRPr lang="pl-PL" sz="2000" dirty="0">
            <a:solidFill>
              <a:schemeClr val="bg1"/>
            </a:solidFill>
          </a:endParaRPr>
        </a:p>
      </dgm:t>
    </dgm:pt>
    <dgm:pt modelId="{0285F716-31CF-42E2-9C63-1166D7EE7CCC}" type="sibTrans" cxnId="{A1434953-6702-45DE-91DB-E42BB5A1F591}">
      <dgm:prSet/>
      <dgm:spPr/>
      <dgm:t>
        <a:bodyPr/>
        <a:lstStyle/>
        <a:p>
          <a:endParaRPr lang="pl-PL"/>
        </a:p>
      </dgm:t>
    </dgm:pt>
    <dgm:pt modelId="{1E136F17-0594-433C-8632-D63E5C3E2B36}" type="parTrans" cxnId="{A1434953-6702-45DE-91DB-E42BB5A1F591}">
      <dgm:prSet/>
      <dgm:spPr/>
      <dgm:t>
        <a:bodyPr/>
        <a:lstStyle/>
        <a:p>
          <a:endParaRPr lang="pl-PL"/>
        </a:p>
      </dgm:t>
    </dgm:pt>
    <dgm:pt modelId="{AEA3EF07-E091-4DB7-B10B-81993FD76F25}" type="pres">
      <dgm:prSet presAssocID="{EB08E316-D41F-48AA-AC2A-5625B6B188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AD7B545-A1D9-4292-8DA9-510EBDE2A82E}" type="pres">
      <dgm:prSet presAssocID="{A6AA62C0-DFE5-40C0-A0AE-079A8DD1AB13}" presName="root" presStyleCnt="0">
        <dgm:presLayoutVars>
          <dgm:chMax/>
          <dgm:chPref val="4"/>
        </dgm:presLayoutVars>
      </dgm:prSet>
      <dgm:spPr/>
    </dgm:pt>
    <dgm:pt modelId="{D9DD0247-382D-4A7C-8638-AB91EE0985DA}" type="pres">
      <dgm:prSet presAssocID="{A6AA62C0-DFE5-40C0-A0AE-079A8DD1AB13}" presName="rootComposite" presStyleCnt="0">
        <dgm:presLayoutVars/>
      </dgm:prSet>
      <dgm:spPr/>
    </dgm:pt>
    <dgm:pt modelId="{4DB504C2-38E0-419C-96F6-2BE041D86E70}" type="pres">
      <dgm:prSet presAssocID="{A6AA62C0-DFE5-40C0-A0AE-079A8DD1AB13}" presName="rootText" presStyleLbl="node0" presStyleIdx="0" presStyleCnt="1" custFlipHor="0" custScaleX="14692" custScaleY="489275" custLinFactX="-200000" custLinFactY="500000" custLinFactNeighborX="-287986" custLinFactNeighborY="567387">
        <dgm:presLayoutVars>
          <dgm:chMax/>
          <dgm:chPref val="4"/>
        </dgm:presLayoutVars>
      </dgm:prSet>
      <dgm:spPr/>
    </dgm:pt>
    <dgm:pt modelId="{57514952-A363-428F-A8F8-7CFB56F794D4}" type="pres">
      <dgm:prSet presAssocID="{A6AA62C0-DFE5-40C0-A0AE-079A8DD1AB13}" presName="childShape" presStyleCnt="0">
        <dgm:presLayoutVars>
          <dgm:chMax val="0"/>
          <dgm:chPref val="0"/>
        </dgm:presLayoutVars>
      </dgm:prSet>
      <dgm:spPr/>
    </dgm:pt>
    <dgm:pt modelId="{250E0F21-7F1A-4BF6-9329-F05AED142E03}" type="pres">
      <dgm:prSet presAssocID="{E6845EB3-FE72-4DE7-91EB-48BCB36C7EBC}" presName="childComposite" presStyleCnt="0">
        <dgm:presLayoutVars>
          <dgm:chMax val="0"/>
          <dgm:chPref val="0"/>
        </dgm:presLayoutVars>
      </dgm:prSet>
      <dgm:spPr/>
    </dgm:pt>
    <dgm:pt modelId="{8C5B9ACF-C425-41EC-9E10-A77ABD436079}" type="pres">
      <dgm:prSet presAssocID="{E6845EB3-FE72-4DE7-91EB-48BCB36C7EBC}" presName="Image" presStyleLbl="node1" presStyleIdx="0" presStyleCnt="3" custFlipHor="0" custScaleX="37559" custScaleY="489272" custLinFactNeighborX="-99304" custLinFactNeighborY="-24752"/>
      <dgm:spPr>
        <a:noFill/>
        <a:ln>
          <a:noFill/>
        </a:ln>
      </dgm:spPr>
    </dgm:pt>
    <dgm:pt modelId="{41A9F745-D076-4C9D-AE3D-82C7E2367A88}" type="pres">
      <dgm:prSet presAssocID="{E6845EB3-FE72-4DE7-91EB-48BCB36C7EBC}" presName="childText" presStyleLbl="lnNode1" presStyleIdx="0" presStyleCnt="3" custScaleX="1056736" custScaleY="584822" custLinFactY="-603239" custLinFactNeighborX="83" custLinFactNeighborY="-700000">
        <dgm:presLayoutVars>
          <dgm:chMax val="0"/>
          <dgm:chPref val="0"/>
          <dgm:bulletEnabled val="1"/>
        </dgm:presLayoutVars>
      </dgm:prSet>
      <dgm:spPr/>
    </dgm:pt>
    <dgm:pt modelId="{59EFAB4F-9198-4A02-93B2-66E54DA18E3B}" type="pres">
      <dgm:prSet presAssocID="{7A6BAC8D-3ED9-4B46-83CF-148740BE7B8B}" presName="childComposite" presStyleCnt="0">
        <dgm:presLayoutVars>
          <dgm:chMax val="0"/>
          <dgm:chPref val="0"/>
        </dgm:presLayoutVars>
      </dgm:prSet>
      <dgm:spPr/>
    </dgm:pt>
    <dgm:pt modelId="{6D6C9780-A54B-4530-ADEF-53E300DF8BAA}" type="pres">
      <dgm:prSet presAssocID="{7A6BAC8D-3ED9-4B46-83CF-148740BE7B8B}" presName="Image" presStyleLbl="node1" presStyleIdx="1" presStyleCnt="3" custFlipVert="1" custFlipHor="1" custScaleX="42452" custScaleY="489271" custLinFactNeighborX="-78078" custLinFactNeighborY="-28191"/>
      <dgm:spPr>
        <a:noFill/>
      </dgm:spPr>
    </dgm:pt>
    <dgm:pt modelId="{85B99DD9-0DEA-4AD1-B952-47CB4B00E888}" type="pres">
      <dgm:prSet presAssocID="{7A6BAC8D-3ED9-4B46-83CF-148740BE7B8B}" presName="childText" presStyleLbl="lnNode1" presStyleIdx="1" presStyleCnt="3" custScaleX="1056736" custScaleY="584822" custLinFactY="-482105" custLinFactNeighborX="83" custLinFactNeighborY="-500000">
        <dgm:presLayoutVars>
          <dgm:chMax val="0"/>
          <dgm:chPref val="0"/>
          <dgm:bulletEnabled val="1"/>
        </dgm:presLayoutVars>
      </dgm:prSet>
      <dgm:spPr/>
    </dgm:pt>
    <dgm:pt modelId="{F38E230C-70A6-4338-AFAF-9A4AB2AF6C21}" type="pres">
      <dgm:prSet presAssocID="{638096E3-7199-449A-A82E-EB855FB2AEF3}" presName="childComposite" presStyleCnt="0">
        <dgm:presLayoutVars>
          <dgm:chMax val="0"/>
          <dgm:chPref val="0"/>
        </dgm:presLayoutVars>
      </dgm:prSet>
      <dgm:spPr/>
    </dgm:pt>
    <dgm:pt modelId="{7BEC1924-3F6A-4AB0-8B01-BFE4691BDBA2}" type="pres">
      <dgm:prSet presAssocID="{638096E3-7199-449A-A82E-EB855FB2AEF3}" presName="Image" presStyleLbl="node1" presStyleIdx="2" presStyleCnt="3" custFlipHor="0" custScaleX="37338" custScaleY="489272" custLinFactX="-168079" custLinFactNeighborX="-200000" custLinFactNeighborY="-5905"/>
      <dgm:spPr>
        <a:noFill/>
      </dgm:spPr>
    </dgm:pt>
    <dgm:pt modelId="{86A4F2C5-F4BA-4ADA-984B-EFE682DC7606}" type="pres">
      <dgm:prSet presAssocID="{638096E3-7199-449A-A82E-EB855FB2AEF3}" presName="childText" presStyleLbl="lnNode1" presStyleIdx="2" presStyleCnt="3" custScaleX="1056736" custScaleY="584821" custLinFactY="-389419" custLinFactNeighborX="-83" custLinFactNeighborY="-400000">
        <dgm:presLayoutVars>
          <dgm:chMax val="0"/>
          <dgm:chPref val="0"/>
          <dgm:bulletEnabled val="1"/>
        </dgm:presLayoutVars>
      </dgm:prSet>
      <dgm:spPr/>
    </dgm:pt>
  </dgm:ptLst>
  <dgm:cxnLst>
    <dgm:cxn modelId="{7B856215-027B-42AB-BA3B-152F8217638B}" type="presOf" srcId="{638096E3-7199-449A-A82E-EB855FB2AEF3}" destId="{86A4F2C5-F4BA-4ADA-984B-EFE682DC7606}" srcOrd="0" destOrd="0" presId="urn:microsoft.com/office/officeart/2008/layout/PictureAccentList"/>
    <dgm:cxn modelId="{01471E1D-D6FB-4144-AF9D-3AA22F306800}" type="presOf" srcId="{A6AA62C0-DFE5-40C0-A0AE-079A8DD1AB13}" destId="{4DB504C2-38E0-419C-96F6-2BE041D86E70}" srcOrd="0" destOrd="0" presId="urn:microsoft.com/office/officeart/2008/layout/PictureAccentList"/>
    <dgm:cxn modelId="{C966A543-1B1F-4A4C-8E42-E087F60E5DF1}" srcId="{A6AA62C0-DFE5-40C0-A0AE-079A8DD1AB13}" destId="{E6845EB3-FE72-4DE7-91EB-48BCB36C7EBC}" srcOrd="0" destOrd="0" parTransId="{370852DC-9556-49A2-8DD3-C8A588F5BA7A}" sibTransId="{A39F5571-5D15-4228-83B8-27009AE7669F}"/>
    <dgm:cxn modelId="{2998E669-2669-42F8-9704-9409F26B8EA2}" type="presOf" srcId="{EB08E316-D41F-48AA-AC2A-5625B6B188C3}" destId="{AEA3EF07-E091-4DB7-B10B-81993FD76F25}" srcOrd="0" destOrd="0" presId="urn:microsoft.com/office/officeart/2008/layout/PictureAccentList"/>
    <dgm:cxn modelId="{A1434953-6702-45DE-91DB-E42BB5A1F591}" srcId="{EB08E316-D41F-48AA-AC2A-5625B6B188C3}" destId="{A6AA62C0-DFE5-40C0-A0AE-079A8DD1AB13}" srcOrd="0" destOrd="0" parTransId="{1E136F17-0594-433C-8632-D63E5C3E2B36}" sibTransId="{0285F716-31CF-42E2-9C63-1166D7EE7CCC}"/>
    <dgm:cxn modelId="{3803527A-7D88-4315-B5DD-C20A449A4AC6}" type="presOf" srcId="{7A6BAC8D-3ED9-4B46-83CF-148740BE7B8B}" destId="{85B99DD9-0DEA-4AD1-B952-47CB4B00E888}" srcOrd="0" destOrd="0" presId="urn:microsoft.com/office/officeart/2008/layout/PictureAccentList"/>
    <dgm:cxn modelId="{57A6DA5A-FCDA-4171-9617-408B166AB3DB}" srcId="{A6AA62C0-DFE5-40C0-A0AE-079A8DD1AB13}" destId="{638096E3-7199-449A-A82E-EB855FB2AEF3}" srcOrd="2" destOrd="0" parTransId="{E48628D5-F915-4E2B-B8EB-8C31ADC4451B}" sibTransId="{5807077B-D5BC-4EC1-9CC0-FA83C19A87B5}"/>
    <dgm:cxn modelId="{CA5DD2CD-C0BF-4CB8-95D6-B521028E095A}" srcId="{A6AA62C0-DFE5-40C0-A0AE-079A8DD1AB13}" destId="{7A6BAC8D-3ED9-4B46-83CF-148740BE7B8B}" srcOrd="1" destOrd="0" parTransId="{3BAD0ADF-56BD-41BC-98BD-B82FE7882C27}" sibTransId="{A09589DB-E53D-472E-80F1-D430F642E6D1}"/>
    <dgm:cxn modelId="{0C02B3D0-1A68-4525-9C06-D7BE515E1E7F}" type="presOf" srcId="{E6845EB3-FE72-4DE7-91EB-48BCB36C7EBC}" destId="{41A9F745-D076-4C9D-AE3D-82C7E2367A88}" srcOrd="0" destOrd="0" presId="urn:microsoft.com/office/officeart/2008/layout/PictureAccentList"/>
    <dgm:cxn modelId="{EEFDF52A-8DCD-49B9-A24C-278E7E527B87}" type="presParOf" srcId="{AEA3EF07-E091-4DB7-B10B-81993FD76F25}" destId="{DAD7B545-A1D9-4292-8DA9-510EBDE2A82E}" srcOrd="0" destOrd="0" presId="urn:microsoft.com/office/officeart/2008/layout/PictureAccentList"/>
    <dgm:cxn modelId="{1DADA04F-DB9A-477F-9154-473DBC1330F1}" type="presParOf" srcId="{DAD7B545-A1D9-4292-8DA9-510EBDE2A82E}" destId="{D9DD0247-382D-4A7C-8638-AB91EE0985DA}" srcOrd="0" destOrd="0" presId="urn:microsoft.com/office/officeart/2008/layout/PictureAccentList"/>
    <dgm:cxn modelId="{A62A0FF4-908D-4DC9-AC20-4A7560E542F9}" type="presParOf" srcId="{D9DD0247-382D-4A7C-8638-AB91EE0985DA}" destId="{4DB504C2-38E0-419C-96F6-2BE041D86E70}" srcOrd="0" destOrd="0" presId="urn:microsoft.com/office/officeart/2008/layout/PictureAccentList"/>
    <dgm:cxn modelId="{F50EDACD-4572-45B9-BB37-EA8782B9F88F}" type="presParOf" srcId="{DAD7B545-A1D9-4292-8DA9-510EBDE2A82E}" destId="{57514952-A363-428F-A8F8-7CFB56F794D4}" srcOrd="1" destOrd="0" presId="urn:microsoft.com/office/officeart/2008/layout/PictureAccentList"/>
    <dgm:cxn modelId="{529B3426-6051-4B75-8889-E1DE76764A1F}" type="presParOf" srcId="{57514952-A363-428F-A8F8-7CFB56F794D4}" destId="{250E0F21-7F1A-4BF6-9329-F05AED142E03}" srcOrd="0" destOrd="0" presId="urn:microsoft.com/office/officeart/2008/layout/PictureAccentList"/>
    <dgm:cxn modelId="{B00D7DC8-EBE5-4EC2-9509-EEE3C4339C4A}" type="presParOf" srcId="{250E0F21-7F1A-4BF6-9329-F05AED142E03}" destId="{8C5B9ACF-C425-41EC-9E10-A77ABD436079}" srcOrd="0" destOrd="0" presId="urn:microsoft.com/office/officeart/2008/layout/PictureAccentList"/>
    <dgm:cxn modelId="{B68AAD7A-3168-43F3-87F4-D54C5896D181}" type="presParOf" srcId="{250E0F21-7F1A-4BF6-9329-F05AED142E03}" destId="{41A9F745-D076-4C9D-AE3D-82C7E2367A88}" srcOrd="1" destOrd="0" presId="urn:microsoft.com/office/officeart/2008/layout/PictureAccentList"/>
    <dgm:cxn modelId="{FB541CBD-6529-45B4-AF0D-B132CDFCD60B}" type="presParOf" srcId="{57514952-A363-428F-A8F8-7CFB56F794D4}" destId="{59EFAB4F-9198-4A02-93B2-66E54DA18E3B}" srcOrd="1" destOrd="0" presId="urn:microsoft.com/office/officeart/2008/layout/PictureAccentList"/>
    <dgm:cxn modelId="{14D880C8-1FA7-4387-9BC4-D4F2ECD9ECED}" type="presParOf" srcId="{59EFAB4F-9198-4A02-93B2-66E54DA18E3B}" destId="{6D6C9780-A54B-4530-ADEF-53E300DF8BAA}" srcOrd="0" destOrd="0" presId="urn:microsoft.com/office/officeart/2008/layout/PictureAccentList"/>
    <dgm:cxn modelId="{446A734E-D109-4AC4-B139-A9219B46A6CF}" type="presParOf" srcId="{59EFAB4F-9198-4A02-93B2-66E54DA18E3B}" destId="{85B99DD9-0DEA-4AD1-B952-47CB4B00E888}" srcOrd="1" destOrd="0" presId="urn:microsoft.com/office/officeart/2008/layout/PictureAccentList"/>
    <dgm:cxn modelId="{F6807849-A2DF-4D41-89A1-752525238CD4}" type="presParOf" srcId="{57514952-A363-428F-A8F8-7CFB56F794D4}" destId="{F38E230C-70A6-4338-AFAF-9A4AB2AF6C21}" srcOrd="2" destOrd="0" presId="urn:microsoft.com/office/officeart/2008/layout/PictureAccentList"/>
    <dgm:cxn modelId="{8BA5E229-F574-4846-83C3-86F706F6BD72}" type="presParOf" srcId="{F38E230C-70A6-4338-AFAF-9A4AB2AF6C21}" destId="{7BEC1924-3F6A-4AB0-8B01-BFE4691BDBA2}" srcOrd="0" destOrd="0" presId="urn:microsoft.com/office/officeart/2008/layout/PictureAccentList"/>
    <dgm:cxn modelId="{2057925B-E4F2-46C3-B46E-FA164A95BDFB}" type="presParOf" srcId="{F38E230C-70A6-4338-AFAF-9A4AB2AF6C21}" destId="{86A4F2C5-F4BA-4ADA-984B-EFE682DC760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BDF02-E58B-4C2A-82C7-8C6B0453E2B4}">
      <dsp:nvSpPr>
        <dsp:cNvPr id="0" name=""/>
        <dsp:cNvSpPr/>
      </dsp:nvSpPr>
      <dsp:spPr>
        <a:xfrm rot="5400000">
          <a:off x="4145128" y="-2464682"/>
          <a:ext cx="1203057" cy="6162413"/>
        </a:xfrm>
        <a:prstGeom prst="round2SameRect">
          <a:avLst/>
        </a:prstGeom>
        <a:solidFill>
          <a:srgbClr val="E2EBEE">
            <a:alpha val="30000"/>
          </a:srgbClr>
        </a:solidFill>
        <a:ln w="25400" cap="flat" cmpd="sng" algn="ctr">
          <a:solidFill>
            <a:srgbClr val="BFD6DF">
              <a:alpha val="90000"/>
            </a:srgbClr>
          </a:solidFill>
          <a:prstDash val="solid"/>
        </a:ln>
        <a:effectLst>
          <a:glow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Allocating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every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second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service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desk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schemeClr val="tx1">
                  <a:lumMod val="85000"/>
                  <a:lumOff val="15000"/>
                </a:schemeClr>
              </a:solidFill>
            </a:rPr>
            <a:t>Physical distancing in terminal building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Controlled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boarding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1665450" y="73724"/>
        <a:ext cx="6103685" cy="1085601"/>
      </dsp:txXfrm>
    </dsp:sp>
    <dsp:sp modelId="{D6F5A7A9-BA2E-4E0E-ADED-2C26BCFB7A20}">
      <dsp:nvSpPr>
        <dsp:cNvPr id="0" name=""/>
        <dsp:cNvSpPr/>
      </dsp:nvSpPr>
      <dsp:spPr>
        <a:xfrm>
          <a:off x="60954" y="15232"/>
          <a:ext cx="1567815" cy="1231426"/>
        </a:xfrm>
        <a:prstGeom prst="roundRect">
          <a:avLst/>
        </a:prstGeom>
        <a:solidFill>
          <a:srgbClr val="94B8C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bg1"/>
              </a:solidFill>
            </a:rPr>
            <a:t>Terminal</a:t>
          </a:r>
        </a:p>
      </dsp:txBody>
      <dsp:txXfrm>
        <a:off x="121067" y="75345"/>
        <a:ext cx="1447589" cy="1111200"/>
      </dsp:txXfrm>
    </dsp:sp>
    <dsp:sp modelId="{62140B61-A261-4433-B619-22CB49D6BCA2}">
      <dsp:nvSpPr>
        <dsp:cNvPr id="0" name=""/>
        <dsp:cNvSpPr/>
      </dsp:nvSpPr>
      <dsp:spPr>
        <a:xfrm rot="5400000">
          <a:off x="3967919" y="-983157"/>
          <a:ext cx="1586831" cy="6192222"/>
        </a:xfrm>
        <a:prstGeom prst="round2SameRect">
          <a:avLst/>
        </a:prstGeom>
        <a:solidFill>
          <a:srgbClr val="E2EBEE">
            <a:alpha val="30000"/>
          </a:srgbClr>
        </a:solidFill>
        <a:ln w="25400" cap="flat" cmpd="sng" algn="ctr">
          <a:solidFill>
            <a:srgbClr val="BFD6D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7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Controlled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deboarding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Limiting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the number of passengers on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shuttle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</a:rPr>
            <a:t>buses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Disinfection of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air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craft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interiors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and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passenger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shuttle</a:t>
          </a: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buses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Hand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luggage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restrictions</a:t>
          </a:r>
          <a:r>
            <a:rPr lang="pl-PL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on </a:t>
          </a:r>
          <a:r>
            <a:rPr lang="pl-PL" sz="1600" kern="1200" dirty="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board</a:t>
          </a:r>
          <a:endParaRPr lang="pl-PL" sz="1600" kern="1200" dirty="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500" kern="1200" dirty="0"/>
        </a:p>
      </dsp:txBody>
      <dsp:txXfrm rot="-5400000">
        <a:off x="1665224" y="1397001"/>
        <a:ext cx="6114759" cy="1431905"/>
      </dsp:txXfrm>
    </dsp:sp>
    <dsp:sp modelId="{21B5E609-C3FF-451B-9372-82515008FA09}">
      <dsp:nvSpPr>
        <dsp:cNvPr id="0" name=""/>
        <dsp:cNvSpPr/>
      </dsp:nvSpPr>
      <dsp:spPr>
        <a:xfrm>
          <a:off x="41014" y="1426771"/>
          <a:ext cx="1583761" cy="1372364"/>
        </a:xfrm>
        <a:prstGeom prst="roundRect">
          <a:avLst/>
        </a:prstGeom>
        <a:solidFill>
          <a:srgbClr val="94B8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Airside</a:t>
          </a:r>
        </a:p>
      </dsp:txBody>
      <dsp:txXfrm>
        <a:off x="108007" y="1493764"/>
        <a:ext cx="1449775" cy="1238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9DE6E-1D69-4209-B5B9-86DD8B6AFF66}">
      <dsp:nvSpPr>
        <dsp:cNvPr id="0" name=""/>
        <dsp:cNvSpPr/>
      </dsp:nvSpPr>
      <dsp:spPr>
        <a:xfrm rot="5400000">
          <a:off x="4051368" y="-2377234"/>
          <a:ext cx="1388339" cy="6143417"/>
        </a:xfrm>
        <a:prstGeom prst="round2SameRect">
          <a:avLst/>
        </a:prstGeom>
        <a:solidFill>
          <a:srgbClr val="F8F9FA"/>
        </a:solidFill>
        <a:ln w="25400" cap="flat" cmpd="sng" algn="ctr">
          <a:solidFill>
            <a:srgbClr val="C0D7D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G</a:t>
          </a:r>
          <a:r>
            <a:rPr lang="en-US" sz="1600" kern="1200" err="1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reater</a:t>
          </a:r>
          <a:r>
            <a:rPr lang="en-US" sz="160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en-US" sz="1600" b="0" kern="1200">
              <a:solidFill>
                <a:prstClr val="black">
                  <a:lumMod val="85000"/>
                  <a:lumOff val="15000"/>
                </a:prstClr>
              </a:solidFill>
              <a:latin typeface="Calibri"/>
              <a:ea typeface="+mn-ea"/>
              <a:cs typeface="+mn-cs"/>
            </a:rPr>
            <a:t>flexibility and shift work</a:t>
          </a:r>
          <a:endParaRPr lang="pl-PL" sz="1600" b="0" kern="120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I</a:t>
          </a:r>
          <a:r>
            <a:rPr lang="en-US" sz="1600" b="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ncreased</a:t>
          </a:r>
          <a:r>
            <a:rPr lang="en-US" sz="1600" b="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effort in the area of passenger traffic organization</a:t>
          </a:r>
          <a:endParaRPr lang="pl-PL" sz="1600" b="0" kern="120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b="0" kern="1200" dirty="0"/>
            <a:t>I</a:t>
          </a:r>
          <a:r>
            <a:rPr lang="en-US" sz="1600" b="0" kern="1200" dirty="0" err="1"/>
            <a:t>ncreased</a:t>
          </a:r>
          <a:r>
            <a:rPr lang="en-US" sz="1600" b="0" kern="1200" dirty="0"/>
            <a:t> demand for </a:t>
          </a:r>
          <a:r>
            <a:rPr lang="pl-PL" sz="1600" b="0" kern="1200" dirty="0"/>
            <a:t>airport </a:t>
          </a:r>
          <a:r>
            <a:rPr lang="pl-PL" sz="1600" b="0" kern="1200" dirty="0" err="1"/>
            <a:t>resources</a:t>
          </a:r>
          <a:r>
            <a:rPr lang="pl-PL" sz="1600" b="0" kern="1200" dirty="0"/>
            <a:t>, i.e. </a:t>
          </a:r>
          <a:r>
            <a:rPr lang="pl-PL" sz="1600" b="0" kern="1200" dirty="0" err="1"/>
            <a:t>infrastructure</a:t>
          </a:r>
          <a:r>
            <a:rPr lang="pl-PL" sz="1600" b="0" kern="1200" dirty="0"/>
            <a:t>, </a:t>
          </a:r>
          <a:r>
            <a:rPr lang="pl-PL" sz="1600" b="0" kern="1200" dirty="0" err="1"/>
            <a:t>personnel</a:t>
          </a:r>
          <a:r>
            <a:rPr lang="pl-PL" sz="1600" b="0" kern="1200" dirty="0"/>
            <a:t> and </a:t>
          </a:r>
          <a:r>
            <a:rPr lang="pl-PL" sz="1600" b="0" kern="1200" dirty="0" err="1"/>
            <a:t>equipment</a:t>
          </a:r>
          <a:r>
            <a:rPr lang="pl-PL" sz="1600" b="0" kern="1200" dirty="0"/>
            <a:t> (</a:t>
          </a:r>
          <a:r>
            <a:rPr lang="pl-PL" sz="1600" b="0" kern="1200" dirty="0" err="1"/>
            <a:t>e.g</a:t>
          </a:r>
          <a:r>
            <a:rPr lang="pl-PL" sz="1600" b="0" kern="1200" dirty="0"/>
            <a:t>. </a:t>
          </a:r>
          <a:r>
            <a:rPr lang="en-US" sz="1600" b="0" kern="1200" dirty="0"/>
            <a:t>shuttle buses</a:t>
          </a:r>
          <a:r>
            <a:rPr lang="pl-PL" sz="1600" b="0" kern="1200" dirty="0"/>
            <a:t>)</a:t>
          </a:r>
          <a:endParaRPr lang="pl-PL" sz="1600" b="0" kern="1200" dirty="0">
            <a:solidFill>
              <a:prstClr val="black">
                <a:lumMod val="85000"/>
                <a:lumOff val="15000"/>
              </a:prstClr>
            </a:solidFill>
            <a:latin typeface="Calibri"/>
            <a:ea typeface="+mn-ea"/>
            <a:cs typeface="+mn-cs"/>
          </a:endParaRPr>
        </a:p>
      </dsp:txBody>
      <dsp:txXfrm rot="-5400000">
        <a:off x="1673830" y="68077"/>
        <a:ext cx="6075644" cy="1252793"/>
      </dsp:txXfrm>
    </dsp:sp>
    <dsp:sp modelId="{41B0171F-F740-477B-927B-87EE8F8D5B15}">
      <dsp:nvSpPr>
        <dsp:cNvPr id="0" name=""/>
        <dsp:cNvSpPr/>
      </dsp:nvSpPr>
      <dsp:spPr>
        <a:xfrm>
          <a:off x="45747" y="32923"/>
          <a:ext cx="1608019" cy="1324996"/>
        </a:xfrm>
        <a:prstGeom prst="roundRect">
          <a:avLst/>
        </a:prstGeom>
        <a:solidFill>
          <a:srgbClr val="94B8C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solidFill>
                <a:prstClr val="white"/>
              </a:solidFill>
              <a:latin typeface="Calibri"/>
              <a:ea typeface="+mn-ea"/>
              <a:cs typeface="+mn-cs"/>
            </a:rPr>
            <a:t>GH </a:t>
          </a:r>
          <a:r>
            <a:rPr lang="en-US" sz="2500" kern="1200" noProof="0">
              <a:solidFill>
                <a:prstClr val="white"/>
              </a:solidFill>
              <a:latin typeface="Calibri"/>
              <a:ea typeface="+mn-ea"/>
              <a:cs typeface="+mn-cs"/>
            </a:rPr>
            <a:t>Agents</a:t>
          </a:r>
        </a:p>
      </dsp:txBody>
      <dsp:txXfrm>
        <a:off x="110428" y="97604"/>
        <a:ext cx="1478657" cy="1195634"/>
      </dsp:txXfrm>
    </dsp:sp>
    <dsp:sp modelId="{BCEBDF02-E58B-4C2A-82C7-8C6B0453E2B4}">
      <dsp:nvSpPr>
        <dsp:cNvPr id="0" name=""/>
        <dsp:cNvSpPr/>
      </dsp:nvSpPr>
      <dsp:spPr>
        <a:xfrm rot="5400000">
          <a:off x="4394577" y="-1280134"/>
          <a:ext cx="704160" cy="6162413"/>
        </a:xfrm>
        <a:prstGeom prst="round2SameRect">
          <a:avLst/>
        </a:prstGeom>
        <a:solidFill>
          <a:srgbClr val="E2EBEE">
            <a:alpha val="30000"/>
          </a:srgbClr>
        </a:solidFill>
        <a:ln w="25400" cap="flat" cmpd="sng" algn="ctr">
          <a:solidFill>
            <a:srgbClr val="BFD6DF">
              <a:alpha val="90000"/>
            </a:srgbClr>
          </a:solidFill>
          <a:prstDash val="solid"/>
        </a:ln>
        <a:effectLst>
          <a:glow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Exten</a:t>
          </a:r>
          <a:r>
            <a:rPr lang="pl-PL" sz="1600" kern="1200" err="1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sion</a:t>
          </a:r>
          <a:r>
            <a:rPr lang="pl-PL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of</a:t>
          </a:r>
          <a:r>
            <a:rPr lang="en-US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 boarding and deboarding times</a:t>
          </a: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tx1">
                  <a:lumMod val="85000"/>
                  <a:lumOff val="15000"/>
                </a:schemeClr>
              </a:solidFill>
              <a:latin typeface="Calibri"/>
              <a:ea typeface="+mn-ea"/>
              <a:cs typeface="+mn-cs"/>
            </a:rPr>
            <a:t>Extension of checked baggage processing times</a:t>
          </a: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600" kern="1200">
            <a:solidFill>
              <a:schemeClr val="tx1">
                <a:lumMod val="85000"/>
                <a:lumOff val="15000"/>
              </a:schemeClr>
            </a:solidFill>
            <a:latin typeface="Calibri"/>
            <a:ea typeface="+mn-ea"/>
            <a:cs typeface="+mn-cs"/>
          </a:endParaRPr>
        </a:p>
      </dsp:txBody>
      <dsp:txXfrm rot="-5400000">
        <a:off x="1665451" y="1483366"/>
        <a:ext cx="6128039" cy="635412"/>
      </dsp:txXfrm>
    </dsp:sp>
    <dsp:sp modelId="{D6F5A7A9-BA2E-4E0E-ADED-2C26BCFB7A20}">
      <dsp:nvSpPr>
        <dsp:cNvPr id="0" name=""/>
        <dsp:cNvSpPr/>
      </dsp:nvSpPr>
      <dsp:spPr>
        <a:xfrm>
          <a:off x="60954" y="1448906"/>
          <a:ext cx="1567815" cy="720765"/>
        </a:xfrm>
        <a:prstGeom prst="roundRect">
          <a:avLst/>
        </a:prstGeom>
        <a:solidFill>
          <a:srgbClr val="94B8C8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solidFill>
                <a:schemeClr val="bg1"/>
              </a:solidFill>
            </a:rPr>
            <a:t>Terminal</a:t>
          </a:r>
        </a:p>
      </dsp:txBody>
      <dsp:txXfrm>
        <a:off x="96139" y="1484091"/>
        <a:ext cx="1497445" cy="650395"/>
      </dsp:txXfrm>
    </dsp:sp>
    <dsp:sp modelId="{62140B61-A261-4433-B619-22CB49D6BCA2}">
      <dsp:nvSpPr>
        <dsp:cNvPr id="0" name=""/>
        <dsp:cNvSpPr/>
      </dsp:nvSpPr>
      <dsp:spPr>
        <a:xfrm rot="5400000">
          <a:off x="4296942" y="-419164"/>
          <a:ext cx="928786" cy="6192222"/>
        </a:xfrm>
        <a:prstGeom prst="round2SameRect">
          <a:avLst/>
        </a:prstGeom>
        <a:solidFill>
          <a:srgbClr val="E2EBEE">
            <a:alpha val="30000"/>
          </a:srgbClr>
        </a:solidFill>
        <a:ln w="25400" cap="flat" cmpd="sng" algn="ctr">
          <a:solidFill>
            <a:srgbClr val="BFD6D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Taking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into account greater flexibility (buffer) in rotations,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when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planning</a:t>
          </a:r>
          <a:r>
            <a:rPr lang="pl-PL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airport </a:t>
          </a:r>
          <a:r>
            <a:rPr lang="pl-PL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operations</a:t>
          </a:r>
          <a:endParaRPr lang="pl-PL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Extension of turnaround times</a:t>
          </a:r>
        </a:p>
      </dsp:txBody>
      <dsp:txXfrm rot="-5400000">
        <a:off x="1665224" y="2257894"/>
        <a:ext cx="6146882" cy="838106"/>
      </dsp:txXfrm>
    </dsp:sp>
    <dsp:sp modelId="{21B5E609-C3FF-451B-9372-82515008FA09}">
      <dsp:nvSpPr>
        <dsp:cNvPr id="0" name=""/>
        <dsp:cNvSpPr/>
      </dsp:nvSpPr>
      <dsp:spPr>
        <a:xfrm>
          <a:off x="41014" y="2275317"/>
          <a:ext cx="1583761" cy="803257"/>
        </a:xfrm>
        <a:prstGeom prst="roundRect">
          <a:avLst/>
        </a:prstGeom>
        <a:solidFill>
          <a:srgbClr val="94B8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Airside</a:t>
          </a:r>
        </a:p>
      </dsp:txBody>
      <dsp:txXfrm>
        <a:off x="80226" y="2314529"/>
        <a:ext cx="1505337" cy="72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04C2-38E0-419C-96F6-2BE041D86E70}">
      <dsp:nvSpPr>
        <dsp:cNvPr id="0" name=""/>
        <dsp:cNvSpPr/>
      </dsp:nvSpPr>
      <dsp:spPr>
        <a:xfrm>
          <a:off x="4551" y="3"/>
          <a:ext cx="8220496" cy="920625"/>
        </a:xfrm>
        <a:prstGeom prst="roundRect">
          <a:avLst>
            <a:gd name="adj" fmla="val 10000"/>
          </a:avLst>
        </a:prstGeom>
        <a:solidFill>
          <a:srgbClr val="94B8C8"/>
        </a:solidFill>
        <a:ln>
          <a:solidFill>
            <a:srgbClr val="C0D7D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bg1"/>
              </a:solidFill>
            </a:rPr>
            <a:t>The A-CDM system </a:t>
          </a:r>
          <a:r>
            <a:rPr lang="pl-PL" sz="2500" kern="1200">
              <a:solidFill>
                <a:schemeClr val="bg1"/>
              </a:solidFill>
            </a:rPr>
            <a:t>functions </a:t>
          </a:r>
          <a:r>
            <a:rPr lang="en-US" sz="2500" kern="1200">
              <a:solidFill>
                <a:schemeClr val="bg1"/>
              </a:solidFill>
            </a:rPr>
            <a:t>that support </a:t>
          </a:r>
          <a:br>
            <a:rPr lang="pl-PL" sz="2500" kern="1200">
              <a:solidFill>
                <a:schemeClr val="bg1"/>
              </a:solidFill>
            </a:rPr>
          </a:br>
          <a:r>
            <a:rPr lang="en-US" sz="2500" kern="1200">
              <a:solidFill>
                <a:schemeClr val="bg1"/>
              </a:solidFill>
            </a:rPr>
            <a:t>the operational work during Covid</a:t>
          </a:r>
          <a:r>
            <a:rPr lang="pl-PL" sz="2500" kern="1200">
              <a:solidFill>
                <a:schemeClr val="bg1"/>
              </a:solidFill>
            </a:rPr>
            <a:t>-</a:t>
          </a:r>
          <a:r>
            <a:rPr lang="en-US" sz="2500" kern="1200">
              <a:solidFill>
                <a:schemeClr val="bg1"/>
              </a:solidFill>
            </a:rPr>
            <a:t>19</a:t>
          </a:r>
          <a:endParaRPr lang="pl-PL" sz="2500" kern="1200">
            <a:solidFill>
              <a:schemeClr val="bg1"/>
            </a:solidFill>
            <a:highlight>
              <a:srgbClr val="00FFFF"/>
            </a:highlight>
          </a:endParaRPr>
        </a:p>
      </dsp:txBody>
      <dsp:txXfrm>
        <a:off x="31515" y="26967"/>
        <a:ext cx="8166568" cy="866697"/>
      </dsp:txXfrm>
    </dsp:sp>
    <dsp:sp modelId="{6D6C9780-A54B-4530-ADEF-53E300DF8BAA}">
      <dsp:nvSpPr>
        <dsp:cNvPr id="0" name=""/>
        <dsp:cNvSpPr/>
      </dsp:nvSpPr>
      <dsp:spPr>
        <a:xfrm flipH="1" flipV="1">
          <a:off x="0" y="1254477"/>
          <a:ext cx="283097" cy="208281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99DD9-0DEA-4AD1-B952-47CB4B00E888}">
      <dsp:nvSpPr>
        <dsp:cNvPr id="0" name=""/>
        <dsp:cNvSpPr/>
      </dsp:nvSpPr>
      <dsp:spPr>
        <a:xfrm>
          <a:off x="321504" y="1023439"/>
          <a:ext cx="7586591" cy="666863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Integration of all operational data</a:t>
          </a:r>
          <a:endParaRPr lang="pl-PL" sz="1800" kern="1200" dirty="0"/>
        </a:p>
      </dsp:txBody>
      <dsp:txXfrm>
        <a:off x="354063" y="1055998"/>
        <a:ext cx="7521473" cy="601745"/>
      </dsp:txXfrm>
    </dsp:sp>
    <dsp:sp modelId="{85BBD726-7C80-4215-AEAE-1CCFA1748EA6}">
      <dsp:nvSpPr>
        <dsp:cNvPr id="0" name=""/>
        <dsp:cNvSpPr/>
      </dsp:nvSpPr>
      <dsp:spPr>
        <a:xfrm flipH="1" flipV="1">
          <a:off x="0" y="1979565"/>
          <a:ext cx="229381" cy="254308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AE678F-1562-4DF3-9EDD-36FB3B99BC8D}">
      <dsp:nvSpPr>
        <dsp:cNvPr id="0" name=""/>
        <dsp:cNvSpPr/>
      </dsp:nvSpPr>
      <dsp:spPr>
        <a:xfrm>
          <a:off x="321504" y="1770327"/>
          <a:ext cx="7586591" cy="666863"/>
        </a:xfrm>
        <a:prstGeom prst="roundRect">
          <a:avLst>
            <a:gd name="adj" fmla="val 16670"/>
          </a:avLst>
        </a:prstGeom>
        <a:solidFill>
          <a:srgbClr val="ECF2F4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noProof="0" dirty="0"/>
            <a:t>Increasing</a:t>
          </a:r>
          <a:r>
            <a:rPr lang="pl-PL" sz="1800" kern="1200" noProof="0" dirty="0"/>
            <a:t> </a:t>
          </a:r>
          <a:r>
            <a:rPr lang="en-US" sz="1800" kern="1200" dirty="0"/>
            <a:t>the automation of </a:t>
          </a:r>
          <a:r>
            <a:rPr lang="pl-PL" sz="1800" kern="1200" dirty="0"/>
            <a:t>the </a:t>
          </a:r>
          <a:r>
            <a:rPr lang="en-US" sz="1800" kern="1200" dirty="0"/>
            <a:t>information exchange</a:t>
          </a:r>
          <a:endParaRPr lang="pl-PL" sz="1800" kern="1200" dirty="0"/>
        </a:p>
      </dsp:txBody>
      <dsp:txXfrm>
        <a:off x="354063" y="1802886"/>
        <a:ext cx="7521473" cy="601745"/>
      </dsp:txXfrm>
    </dsp:sp>
    <dsp:sp modelId="{11288C66-0ADF-4A4F-A33B-A59C9B012F01}">
      <dsp:nvSpPr>
        <dsp:cNvPr id="0" name=""/>
        <dsp:cNvSpPr/>
      </dsp:nvSpPr>
      <dsp:spPr>
        <a:xfrm>
          <a:off x="0" y="2690379"/>
          <a:ext cx="666863" cy="666863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649D3-5496-457B-81EF-8182A260BF10}">
      <dsp:nvSpPr>
        <dsp:cNvPr id="0" name=""/>
        <dsp:cNvSpPr/>
      </dsp:nvSpPr>
      <dsp:spPr>
        <a:xfrm>
          <a:off x="321504" y="2517214"/>
          <a:ext cx="7586591" cy="666863"/>
        </a:xfrm>
        <a:prstGeom prst="roundRect">
          <a:avLst>
            <a:gd name="adj" fmla="val 16670"/>
          </a:avLst>
        </a:prstGeom>
        <a:solidFill>
          <a:srgbClr val="E9EFF2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noProof="0"/>
            <a:t>Maintaining</a:t>
          </a:r>
          <a:r>
            <a:rPr lang="pl-PL" sz="1800" kern="1200"/>
            <a:t> </a:t>
          </a:r>
          <a:r>
            <a:rPr lang="en-US" sz="1800" kern="1200"/>
            <a:t>an appropriate level of </a:t>
          </a:r>
          <a:r>
            <a:rPr lang="pl-PL" sz="1800" kern="1200"/>
            <a:t>availability and </a:t>
          </a:r>
          <a:r>
            <a:rPr lang="en-US" sz="1800" kern="1200"/>
            <a:t>quality of </a:t>
          </a:r>
          <a:br>
            <a:rPr lang="pl-PL" sz="1800" kern="1200"/>
          </a:br>
          <a:r>
            <a:rPr lang="en-US" sz="1800" kern="1200"/>
            <a:t>the information provided</a:t>
          </a:r>
          <a:endParaRPr lang="pl-PL" sz="1800" kern="1200"/>
        </a:p>
      </dsp:txBody>
      <dsp:txXfrm>
        <a:off x="354063" y="2549773"/>
        <a:ext cx="7521473" cy="601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04C2-38E0-419C-96F6-2BE041D86E70}">
      <dsp:nvSpPr>
        <dsp:cNvPr id="0" name=""/>
        <dsp:cNvSpPr/>
      </dsp:nvSpPr>
      <dsp:spPr>
        <a:xfrm>
          <a:off x="209" y="0"/>
          <a:ext cx="8222407" cy="921600"/>
        </a:xfrm>
        <a:prstGeom prst="roundRect">
          <a:avLst>
            <a:gd name="adj" fmla="val 10000"/>
          </a:avLst>
        </a:prstGeom>
        <a:solidFill>
          <a:srgbClr val="94B8C8"/>
        </a:solidFill>
        <a:ln>
          <a:solidFill>
            <a:srgbClr val="C0D7D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The</a:t>
          </a:r>
          <a:r>
            <a:rPr lang="pl-PL" sz="2500" kern="1200" dirty="0">
              <a:solidFill>
                <a:schemeClr val="bg1"/>
              </a:solidFill>
            </a:rPr>
            <a:t> </a:t>
          </a:r>
          <a:r>
            <a:rPr lang="pl-PL" sz="2500" kern="1200" dirty="0" err="1">
              <a:solidFill>
                <a:schemeClr val="bg1"/>
              </a:solidFill>
            </a:rPr>
            <a:t>potential</a:t>
          </a:r>
          <a:r>
            <a:rPr lang="en-US" sz="2500" kern="1200" dirty="0">
              <a:solidFill>
                <a:schemeClr val="bg1"/>
              </a:solidFill>
            </a:rPr>
            <a:t> A-CDM </a:t>
          </a:r>
          <a:r>
            <a:rPr lang="pl-PL" sz="2500" kern="1200" dirty="0" err="1">
              <a:solidFill>
                <a:schemeClr val="bg1"/>
              </a:solidFill>
            </a:rPr>
            <a:t>features</a:t>
          </a:r>
          <a:r>
            <a:rPr lang="pl-PL" sz="2500" kern="1200" dirty="0">
              <a:solidFill>
                <a:schemeClr val="bg1"/>
              </a:solidFill>
            </a:rPr>
            <a:t> </a:t>
          </a:r>
          <a:r>
            <a:rPr lang="pl-PL" sz="2500" kern="1200" dirty="0" err="1">
              <a:solidFill>
                <a:schemeClr val="bg1"/>
              </a:solidFill>
            </a:rPr>
            <a:t>that</a:t>
          </a:r>
          <a:r>
            <a:rPr lang="pl-PL" sz="2500" kern="1200" dirty="0">
              <a:solidFill>
                <a:schemeClr val="bg1"/>
              </a:solidFill>
            </a:rPr>
            <a:t> </a:t>
          </a:r>
          <a:r>
            <a:rPr lang="pl-PL" sz="2500" kern="1200" dirty="0" err="1">
              <a:solidFill>
                <a:schemeClr val="bg1"/>
              </a:solidFill>
            </a:rPr>
            <a:t>could</a:t>
          </a:r>
          <a:r>
            <a:rPr lang="pl-PL" sz="2500" kern="1200" dirty="0">
              <a:solidFill>
                <a:schemeClr val="bg1"/>
              </a:solidFill>
            </a:rPr>
            <a:t> </a:t>
          </a:r>
          <a:r>
            <a:rPr lang="en-US" sz="2500" kern="1200" dirty="0">
              <a:solidFill>
                <a:schemeClr val="bg1"/>
              </a:solidFill>
            </a:rPr>
            <a:t>support </a:t>
          </a:r>
          <a:br>
            <a:rPr lang="pl-PL" sz="2500" kern="1200" dirty="0">
              <a:solidFill>
                <a:schemeClr val="bg1"/>
              </a:solidFill>
            </a:rPr>
          </a:br>
          <a:r>
            <a:rPr lang="en-US" sz="2500" kern="1200" dirty="0">
              <a:solidFill>
                <a:schemeClr val="bg1"/>
              </a:solidFill>
            </a:rPr>
            <a:t>the operational work during </a:t>
          </a:r>
          <a:r>
            <a:rPr lang="en-US" sz="2500" kern="1200" dirty="0" err="1">
              <a:solidFill>
                <a:schemeClr val="bg1"/>
              </a:solidFill>
            </a:rPr>
            <a:t>Covid</a:t>
          </a:r>
          <a:r>
            <a:rPr lang="pl-PL" sz="2500" kern="1200" dirty="0">
              <a:solidFill>
                <a:schemeClr val="bg1"/>
              </a:solidFill>
            </a:rPr>
            <a:t>-</a:t>
          </a:r>
          <a:r>
            <a:rPr lang="en-US" sz="2500" kern="1200" dirty="0">
              <a:solidFill>
                <a:schemeClr val="bg1"/>
              </a:solidFill>
            </a:rPr>
            <a:t>19</a:t>
          </a:r>
          <a:endParaRPr lang="pl-PL" sz="2500" kern="1200" dirty="0">
            <a:solidFill>
              <a:schemeClr val="bg1"/>
            </a:solidFill>
          </a:endParaRPr>
        </a:p>
      </dsp:txBody>
      <dsp:txXfrm>
        <a:off x="27202" y="26993"/>
        <a:ext cx="8168421" cy="867614"/>
      </dsp:txXfrm>
    </dsp:sp>
    <dsp:sp modelId="{8C5B9ACF-C425-41EC-9E10-A77ABD436079}">
      <dsp:nvSpPr>
        <dsp:cNvPr id="0" name=""/>
        <dsp:cNvSpPr/>
      </dsp:nvSpPr>
      <dsp:spPr>
        <a:xfrm>
          <a:off x="1031588" y="1105315"/>
          <a:ext cx="206015" cy="231944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9F745-D076-4C9D-AE3D-82C7E2367A88}">
      <dsp:nvSpPr>
        <dsp:cNvPr id="0" name=""/>
        <dsp:cNvSpPr/>
      </dsp:nvSpPr>
      <dsp:spPr>
        <a:xfrm>
          <a:off x="320415" y="1046493"/>
          <a:ext cx="7585192" cy="613610"/>
        </a:xfrm>
        <a:prstGeom prst="roundRect">
          <a:avLst>
            <a:gd name="adj" fmla="val 16670"/>
          </a:avLst>
        </a:prstGeom>
        <a:solidFill>
          <a:srgbClr val="ECF2F4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noProof="0" dirty="0"/>
            <a:t>Enriching</a:t>
          </a:r>
          <a:r>
            <a:rPr lang="pl-PL" sz="1800" kern="1200" dirty="0"/>
            <a:t> </a:t>
          </a:r>
          <a:r>
            <a:rPr lang="en-US" sz="1800" kern="1200" dirty="0"/>
            <a:t>the A-CDM platform with key data on</a:t>
          </a:r>
          <a:r>
            <a:rPr lang="pl-PL" sz="1800" kern="1200" dirty="0"/>
            <a:t> </a:t>
          </a:r>
          <a:r>
            <a:rPr lang="en-US" sz="1800" kern="1200" dirty="0"/>
            <a:t>the</a:t>
          </a:r>
          <a:r>
            <a:rPr lang="pl-PL" sz="1800" kern="1200" dirty="0"/>
            <a:t> </a:t>
          </a:r>
          <a:r>
            <a:rPr lang="en-US" sz="1800" kern="1200" dirty="0"/>
            <a:t>epidemiological situation</a:t>
          </a:r>
          <a:endParaRPr lang="pl-PL" sz="1800" kern="1200" dirty="0"/>
        </a:p>
      </dsp:txBody>
      <dsp:txXfrm>
        <a:off x="350374" y="1076452"/>
        <a:ext cx="7525274" cy="553692"/>
      </dsp:txXfrm>
    </dsp:sp>
    <dsp:sp modelId="{6D6C9780-A54B-4530-ADEF-53E300DF8BAA}">
      <dsp:nvSpPr>
        <dsp:cNvPr id="0" name=""/>
        <dsp:cNvSpPr/>
      </dsp:nvSpPr>
      <dsp:spPr>
        <a:xfrm flipH="1" flipV="1">
          <a:off x="1134596" y="1796198"/>
          <a:ext cx="232854" cy="171317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99DD9-0DEA-4AD1-B952-47CB4B00E888}">
      <dsp:nvSpPr>
        <dsp:cNvPr id="0" name=""/>
        <dsp:cNvSpPr/>
      </dsp:nvSpPr>
      <dsp:spPr>
        <a:xfrm>
          <a:off x="320415" y="1733478"/>
          <a:ext cx="7585192" cy="613610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Extending the system database with a list of new </a:t>
          </a:r>
          <a:r>
            <a:rPr lang="en-US" sz="1800" kern="1200" dirty="0" err="1"/>
            <a:t>operat</a:t>
          </a:r>
          <a:r>
            <a:rPr lang="pl-PL" sz="1800" kern="1200" dirty="0" err="1"/>
            <a:t>ion</a:t>
          </a:r>
          <a:r>
            <a:rPr lang="en-US" sz="1800" kern="1200" dirty="0"/>
            <a:t> procedures</a:t>
          </a:r>
          <a:endParaRPr lang="pl-PL" sz="1800" kern="1200" dirty="0"/>
        </a:p>
      </dsp:txBody>
      <dsp:txXfrm>
        <a:off x="350374" y="1763437"/>
        <a:ext cx="7525274" cy="553692"/>
      </dsp:txXfrm>
    </dsp:sp>
    <dsp:sp modelId="{2BEAFBC1-8328-415D-ADD6-6282BB352DE3}">
      <dsp:nvSpPr>
        <dsp:cNvPr id="0" name=""/>
        <dsp:cNvSpPr/>
      </dsp:nvSpPr>
      <dsp:spPr>
        <a:xfrm flipH="1">
          <a:off x="287382" y="2583234"/>
          <a:ext cx="357230" cy="2211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41F5F3-6099-402D-95A2-9E7AE812B714}">
      <dsp:nvSpPr>
        <dsp:cNvPr id="0" name=""/>
        <dsp:cNvSpPr/>
      </dsp:nvSpPr>
      <dsp:spPr>
        <a:xfrm>
          <a:off x="320415" y="2412767"/>
          <a:ext cx="7585192" cy="613610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Addition </a:t>
          </a:r>
          <a:r>
            <a:rPr lang="pl-PL" sz="1800" kern="1200" dirty="0"/>
            <a:t>the</a:t>
          </a:r>
          <a:r>
            <a:rPr lang="en-US" sz="1800" kern="1200" dirty="0"/>
            <a:t> information on temporary exclusion of airspace or airport zones</a:t>
          </a:r>
          <a:endParaRPr lang="pl-PL" sz="1800" kern="1200" dirty="0"/>
        </a:p>
      </dsp:txBody>
      <dsp:txXfrm>
        <a:off x="350374" y="2442726"/>
        <a:ext cx="7525274" cy="553692"/>
      </dsp:txXfrm>
    </dsp:sp>
    <dsp:sp modelId="{BAEFAAA8-9DD1-4F69-B29E-95E0DDBDD635}">
      <dsp:nvSpPr>
        <dsp:cNvPr id="0" name=""/>
        <dsp:cNvSpPr/>
      </dsp:nvSpPr>
      <dsp:spPr>
        <a:xfrm>
          <a:off x="0" y="3062393"/>
          <a:ext cx="548512" cy="548512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222667-B9B6-4F9B-A4B1-3B256B3A9C16}">
      <dsp:nvSpPr>
        <dsp:cNvPr id="0" name=""/>
        <dsp:cNvSpPr/>
      </dsp:nvSpPr>
      <dsp:spPr>
        <a:xfrm>
          <a:off x="320415" y="3097213"/>
          <a:ext cx="7585192" cy="613610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Possibility to provide detailed information about possible Sars-Cov-2 virus infection on a given flight</a:t>
          </a:r>
          <a:endParaRPr lang="pl-PL" sz="1800" kern="1200" dirty="0"/>
        </a:p>
      </dsp:txBody>
      <dsp:txXfrm>
        <a:off x="350374" y="3127172"/>
        <a:ext cx="7525274" cy="553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04C2-38E0-419C-96F6-2BE041D86E70}">
      <dsp:nvSpPr>
        <dsp:cNvPr id="0" name=""/>
        <dsp:cNvSpPr/>
      </dsp:nvSpPr>
      <dsp:spPr>
        <a:xfrm>
          <a:off x="7" y="23039"/>
          <a:ext cx="8229592" cy="648000"/>
        </a:xfrm>
        <a:prstGeom prst="roundRect">
          <a:avLst>
            <a:gd name="adj" fmla="val 10000"/>
          </a:avLst>
        </a:prstGeom>
        <a:solidFill>
          <a:srgbClr val="94B8C8"/>
        </a:solidFill>
        <a:ln>
          <a:solidFill>
            <a:srgbClr val="C0D7D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0" kern="1200">
              <a:solidFill>
                <a:schemeClr val="bg1"/>
              </a:solidFill>
            </a:rPr>
            <a:t>Static indicators</a:t>
          </a:r>
        </a:p>
      </dsp:txBody>
      <dsp:txXfrm>
        <a:off x="18986" y="42018"/>
        <a:ext cx="8191634" cy="610042"/>
      </dsp:txXfrm>
    </dsp:sp>
    <dsp:sp modelId="{8C5B9ACF-C425-41EC-9E10-A77ABD436079}">
      <dsp:nvSpPr>
        <dsp:cNvPr id="0" name=""/>
        <dsp:cNvSpPr/>
      </dsp:nvSpPr>
      <dsp:spPr>
        <a:xfrm>
          <a:off x="2632682" y="730978"/>
          <a:ext cx="126538" cy="142463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9F745-D076-4C9D-AE3D-82C7E2367A88}">
      <dsp:nvSpPr>
        <dsp:cNvPr id="0" name=""/>
        <dsp:cNvSpPr/>
      </dsp:nvSpPr>
      <dsp:spPr>
        <a:xfrm>
          <a:off x="320389" y="705976"/>
          <a:ext cx="7585192" cy="292366"/>
        </a:xfrm>
        <a:prstGeom prst="roundRect">
          <a:avLst>
            <a:gd name="adj" fmla="val 16670"/>
          </a:avLst>
        </a:prstGeom>
        <a:solidFill>
          <a:srgbClr val="ECF2F4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noProof="0" dirty="0"/>
            <a:t>List of countries banned from international flights</a:t>
          </a:r>
          <a:endParaRPr lang="pl-PL" sz="1400" kern="1200" dirty="0"/>
        </a:p>
      </dsp:txBody>
      <dsp:txXfrm>
        <a:off x="334664" y="720251"/>
        <a:ext cx="7556642" cy="263816"/>
      </dsp:txXfrm>
    </dsp:sp>
    <dsp:sp modelId="{6D6C9780-A54B-4530-ADEF-53E300DF8BAA}">
      <dsp:nvSpPr>
        <dsp:cNvPr id="0" name=""/>
        <dsp:cNvSpPr/>
      </dsp:nvSpPr>
      <dsp:spPr>
        <a:xfrm flipH="1" flipV="1">
          <a:off x="2695951" y="1070806"/>
          <a:ext cx="143023" cy="10522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99DD9-0DEA-4AD1-B952-47CB4B00E888}">
      <dsp:nvSpPr>
        <dsp:cNvPr id="0" name=""/>
        <dsp:cNvSpPr/>
      </dsp:nvSpPr>
      <dsp:spPr>
        <a:xfrm>
          <a:off x="320389" y="1047164"/>
          <a:ext cx="7585192" cy="292366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Airspace zones excluded from use for transit traffic</a:t>
          </a:r>
          <a:endParaRPr lang="pl-PL" sz="1400" kern="1200" dirty="0"/>
        </a:p>
      </dsp:txBody>
      <dsp:txXfrm>
        <a:off x="334664" y="1061439"/>
        <a:ext cx="7556642" cy="263816"/>
      </dsp:txXfrm>
    </dsp:sp>
    <dsp:sp modelId="{7BEC1924-3F6A-4AB0-8B01-BFE4691BDBA2}">
      <dsp:nvSpPr>
        <dsp:cNvPr id="0" name=""/>
        <dsp:cNvSpPr/>
      </dsp:nvSpPr>
      <dsp:spPr>
        <a:xfrm>
          <a:off x="1727537" y="1385113"/>
          <a:ext cx="125793" cy="3369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A4F2C5-F4BA-4ADA-984B-EFE682DC7606}">
      <dsp:nvSpPr>
        <dsp:cNvPr id="0" name=""/>
        <dsp:cNvSpPr/>
      </dsp:nvSpPr>
      <dsp:spPr>
        <a:xfrm>
          <a:off x="320389" y="1384857"/>
          <a:ext cx="7585192" cy="292366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 of new or updated </a:t>
          </a:r>
          <a:r>
            <a:rPr lang="pl-PL" sz="1400" kern="1200" dirty="0"/>
            <a:t>airport</a:t>
          </a:r>
          <a:r>
            <a:rPr lang="en-US" sz="1400" kern="1200" dirty="0"/>
            <a:t> procedures</a:t>
          </a:r>
          <a:endParaRPr lang="pl-PL" sz="1400" kern="1200" dirty="0"/>
        </a:p>
      </dsp:txBody>
      <dsp:txXfrm>
        <a:off x="334664" y="1399132"/>
        <a:ext cx="7556642" cy="263816"/>
      </dsp:txXfrm>
    </dsp:sp>
    <dsp:sp modelId="{85BBD726-7C80-4215-AEAE-1CCFA1748EA6}">
      <dsp:nvSpPr>
        <dsp:cNvPr id="0" name=""/>
        <dsp:cNvSpPr/>
      </dsp:nvSpPr>
      <dsp:spPr>
        <a:xfrm flipH="1" flipV="1">
          <a:off x="2414930" y="1951980"/>
          <a:ext cx="115885" cy="128478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AE678F-1562-4DF3-9EDD-36FB3B99BC8D}">
      <dsp:nvSpPr>
        <dsp:cNvPr id="0" name=""/>
        <dsp:cNvSpPr/>
      </dsp:nvSpPr>
      <dsp:spPr>
        <a:xfrm>
          <a:off x="10" y="1789329"/>
          <a:ext cx="8229589" cy="648667"/>
        </a:xfrm>
        <a:prstGeom prst="roundRect">
          <a:avLst>
            <a:gd name="adj" fmla="val 16670"/>
          </a:avLst>
        </a:prstGeom>
        <a:solidFill>
          <a:srgbClr val="94B8C8"/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2000" b="0" kern="1200">
              <a:solidFill>
                <a:schemeClr val="bg1"/>
              </a:solidFill>
            </a:rPr>
            <a:t>Dynamic indicators</a:t>
          </a:r>
          <a:endParaRPr lang="pl-PL" sz="2000" b="0" kern="120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31681" y="1821000"/>
        <a:ext cx="8166247" cy="585325"/>
      </dsp:txXfrm>
    </dsp:sp>
    <dsp:sp modelId="{11288C66-0ADF-4A4F-A33B-A59C9B012F01}">
      <dsp:nvSpPr>
        <dsp:cNvPr id="0" name=""/>
        <dsp:cNvSpPr/>
      </dsp:nvSpPr>
      <dsp:spPr>
        <a:xfrm>
          <a:off x="2157950" y="2506001"/>
          <a:ext cx="336905" cy="3369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01649D3-5496-457B-81EF-8182A260BF10}">
      <dsp:nvSpPr>
        <dsp:cNvPr id="0" name=""/>
        <dsp:cNvSpPr/>
      </dsp:nvSpPr>
      <dsp:spPr>
        <a:xfrm>
          <a:off x="320389" y="2464770"/>
          <a:ext cx="7585192" cy="291180"/>
        </a:xfrm>
        <a:prstGeom prst="roundRect">
          <a:avLst>
            <a:gd name="adj" fmla="val 16670"/>
          </a:avLst>
        </a:prstGeom>
        <a:solidFill>
          <a:srgbClr val="E9EFF2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Alert about the threat of Sars-Cov-2 infection on a given flight</a:t>
          </a:r>
          <a:endParaRPr lang="pl-PL" sz="1400" kern="1200" dirty="0"/>
        </a:p>
      </dsp:txBody>
      <dsp:txXfrm>
        <a:off x="334606" y="2478987"/>
        <a:ext cx="7556758" cy="262746"/>
      </dsp:txXfrm>
    </dsp:sp>
    <dsp:sp modelId="{CC3597B8-0C0A-4A95-9677-166CBA827B60}">
      <dsp:nvSpPr>
        <dsp:cNvPr id="0" name=""/>
        <dsp:cNvSpPr/>
      </dsp:nvSpPr>
      <dsp:spPr>
        <a:xfrm>
          <a:off x="0" y="2865078"/>
          <a:ext cx="336905" cy="3369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C72E12-1FED-4F05-9695-F017895DEABA}">
      <dsp:nvSpPr>
        <dsp:cNvPr id="0" name=""/>
        <dsp:cNvSpPr/>
      </dsp:nvSpPr>
      <dsp:spPr>
        <a:xfrm>
          <a:off x="320389" y="2796615"/>
          <a:ext cx="7585192" cy="291180"/>
        </a:xfrm>
        <a:prstGeom prst="roundRect">
          <a:avLst>
            <a:gd name="adj" fmla="val 16670"/>
          </a:avLst>
        </a:prstGeom>
        <a:solidFill>
          <a:srgbClr val="E9EFF2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Aircraft occupancy – </a:t>
          </a:r>
          <a:r>
            <a:rPr lang="pl-PL" sz="1400" kern="1200" dirty="0"/>
            <a:t>with</a:t>
          </a:r>
          <a:r>
            <a:rPr lang="en-US" sz="1400" kern="1200" dirty="0"/>
            <a:t> a list of crew members, passengers and personnel quarantined</a:t>
          </a:r>
          <a:endParaRPr lang="pl-PL" sz="1400" kern="1200" dirty="0"/>
        </a:p>
      </dsp:txBody>
      <dsp:txXfrm>
        <a:off x="334606" y="2810832"/>
        <a:ext cx="7556758" cy="262746"/>
      </dsp:txXfrm>
    </dsp:sp>
    <dsp:sp modelId="{A39B7A6F-B5DD-4B4B-8946-21417349CEAF}">
      <dsp:nvSpPr>
        <dsp:cNvPr id="0" name=""/>
        <dsp:cNvSpPr/>
      </dsp:nvSpPr>
      <dsp:spPr>
        <a:xfrm>
          <a:off x="0" y="3220671"/>
          <a:ext cx="336905" cy="3369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C3645F-2B7B-4C57-A5D6-42F2DE47C5EB}">
      <dsp:nvSpPr>
        <dsp:cNvPr id="0" name=""/>
        <dsp:cNvSpPr/>
      </dsp:nvSpPr>
      <dsp:spPr>
        <a:xfrm>
          <a:off x="320389" y="3129070"/>
          <a:ext cx="7585192" cy="291180"/>
        </a:xfrm>
        <a:prstGeom prst="roundRect">
          <a:avLst>
            <a:gd name="adj" fmla="val 16670"/>
          </a:avLst>
        </a:prstGeom>
        <a:solidFill>
          <a:srgbClr val="E9EFF2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 </a:t>
          </a:r>
          <a:r>
            <a:rPr lang="pl-PL" sz="1400" kern="1200" dirty="0"/>
            <a:t>Airport</a:t>
          </a:r>
          <a:r>
            <a:rPr lang="en-US" sz="1400" kern="1200" dirty="0"/>
            <a:t> zones and resources allocated to handle a flight at risk of contamination</a:t>
          </a:r>
          <a:endParaRPr lang="pl-PL" sz="1400" kern="1200" dirty="0"/>
        </a:p>
      </dsp:txBody>
      <dsp:txXfrm>
        <a:off x="334606" y="3143287"/>
        <a:ext cx="7556758" cy="262746"/>
      </dsp:txXfrm>
    </dsp:sp>
    <dsp:sp modelId="{8B375662-A3C0-4478-AFF6-16E4F25B5C78}">
      <dsp:nvSpPr>
        <dsp:cNvPr id="0" name=""/>
        <dsp:cNvSpPr/>
      </dsp:nvSpPr>
      <dsp:spPr>
        <a:xfrm>
          <a:off x="0" y="3576265"/>
          <a:ext cx="336905" cy="33690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96491B-C932-44BE-8A5A-028E3D6AA176}">
      <dsp:nvSpPr>
        <dsp:cNvPr id="0" name=""/>
        <dsp:cNvSpPr/>
      </dsp:nvSpPr>
      <dsp:spPr>
        <a:xfrm>
          <a:off x="320389" y="3468805"/>
          <a:ext cx="7585192" cy="291180"/>
        </a:xfrm>
        <a:prstGeom prst="roundRect">
          <a:avLst>
            <a:gd name="adj" fmla="val 16670"/>
          </a:avLst>
        </a:prstGeom>
        <a:solidFill>
          <a:srgbClr val="E9EFF2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Information on temporary separation or closure of airport zones from use</a:t>
          </a:r>
          <a:endParaRPr lang="pl-PL" sz="1400" kern="1200" dirty="0"/>
        </a:p>
      </dsp:txBody>
      <dsp:txXfrm>
        <a:off x="334606" y="3483022"/>
        <a:ext cx="7556758" cy="2627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04C2-38E0-419C-96F6-2BE041D86E70}">
      <dsp:nvSpPr>
        <dsp:cNvPr id="0" name=""/>
        <dsp:cNvSpPr/>
      </dsp:nvSpPr>
      <dsp:spPr>
        <a:xfrm>
          <a:off x="0" y="2135918"/>
          <a:ext cx="133572" cy="60236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chemeClr val="bg1"/>
            </a:solidFill>
          </a:endParaRPr>
        </a:p>
      </dsp:txBody>
      <dsp:txXfrm>
        <a:off x="3912" y="2139830"/>
        <a:ext cx="125748" cy="594544"/>
      </dsp:txXfrm>
    </dsp:sp>
    <dsp:sp modelId="{8C5B9ACF-C425-41EC-9E10-A77ABD436079}">
      <dsp:nvSpPr>
        <dsp:cNvPr id="0" name=""/>
        <dsp:cNvSpPr/>
      </dsp:nvSpPr>
      <dsp:spPr>
        <a:xfrm>
          <a:off x="3511151" y="1474683"/>
          <a:ext cx="46240" cy="60236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9F745-D076-4C9D-AE3D-82C7E2367A88}">
      <dsp:nvSpPr>
        <dsp:cNvPr id="0" name=""/>
        <dsp:cNvSpPr/>
      </dsp:nvSpPr>
      <dsp:spPr>
        <a:xfrm>
          <a:off x="1296" y="0"/>
          <a:ext cx="8228299" cy="720001"/>
        </a:xfrm>
        <a:prstGeom prst="roundRect">
          <a:avLst>
            <a:gd name="adj" fmla="val 16670"/>
          </a:avLst>
        </a:prstGeom>
        <a:solidFill>
          <a:srgbClr val="ECF2F4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Variable and uncoordinated constraints </a:t>
          </a:r>
          <a:r>
            <a:rPr lang="pl-PL" sz="1400" kern="1200" dirty="0" err="1"/>
            <a:t>during</a:t>
          </a:r>
          <a:r>
            <a:rPr lang="pl-PL" sz="1400" kern="1200" dirty="0"/>
            <a:t> </a:t>
          </a:r>
          <a:r>
            <a:rPr lang="pl-PL" sz="1400" b="1" kern="1200" dirty="0"/>
            <a:t>Covid-19</a:t>
          </a:r>
          <a:r>
            <a:rPr lang="pl-PL" sz="1400" kern="1200" dirty="0"/>
            <a:t> </a:t>
          </a:r>
          <a:r>
            <a:rPr lang="pl-PL" sz="1400" b="1" kern="1200" dirty="0" err="1"/>
            <a:t>pandemic</a:t>
          </a:r>
          <a:r>
            <a:rPr lang="en-US" sz="1400" b="1" kern="1200" dirty="0"/>
            <a:t> affect</a:t>
          </a:r>
          <a:r>
            <a:rPr lang="pl-PL" sz="1400" b="1" kern="1200" dirty="0"/>
            <a:t> </a:t>
          </a:r>
          <a:r>
            <a:rPr lang="en-US" sz="1400" b="1" kern="1200" dirty="0"/>
            <a:t>airport operation</a:t>
          </a:r>
          <a:r>
            <a:rPr lang="pl-PL" sz="1400" b="1" kern="1200" dirty="0"/>
            <a:t>s</a:t>
          </a:r>
          <a:r>
            <a:rPr lang="en-US" sz="1400" kern="1200" dirty="0"/>
            <a:t>, </a:t>
          </a:r>
          <a:r>
            <a:rPr lang="en-US" sz="1400" kern="1200" noProof="0" dirty="0"/>
            <a:t>generating</a:t>
          </a:r>
          <a:r>
            <a:rPr lang="en-US" sz="1400" kern="1200" dirty="0"/>
            <a:t> chaos in the airline industry and a decline in passenger confidence in air travel</a:t>
          </a:r>
          <a:endParaRPr lang="pl-PL" sz="1400" kern="1200" dirty="0"/>
        </a:p>
      </dsp:txBody>
      <dsp:txXfrm>
        <a:off x="36450" y="35154"/>
        <a:ext cx="8157991" cy="649693"/>
      </dsp:txXfrm>
    </dsp:sp>
    <dsp:sp modelId="{6D6C9780-A54B-4530-ADEF-53E300DF8BAA}">
      <dsp:nvSpPr>
        <dsp:cNvPr id="0" name=""/>
        <dsp:cNvSpPr/>
      </dsp:nvSpPr>
      <dsp:spPr>
        <a:xfrm flipH="1" flipV="1">
          <a:off x="3534271" y="2205225"/>
          <a:ext cx="52264" cy="602363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99DD9-0DEA-4AD1-B952-47CB4B00E888}">
      <dsp:nvSpPr>
        <dsp:cNvPr id="0" name=""/>
        <dsp:cNvSpPr/>
      </dsp:nvSpPr>
      <dsp:spPr>
        <a:xfrm>
          <a:off x="1296" y="972000"/>
          <a:ext cx="8228299" cy="720001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Restoring domestic and international flights requires even </a:t>
          </a:r>
          <a:r>
            <a:rPr lang="en-US" sz="1400" b="1" kern="1200" noProof="0" dirty="0"/>
            <a:t>closer cooperation </a:t>
          </a:r>
          <a:r>
            <a:rPr lang="en-US" sz="1400" kern="1200" noProof="0" dirty="0"/>
            <a:t>between countries based on </a:t>
          </a:r>
          <a:br>
            <a:rPr lang="pl-PL" sz="1400" kern="1200" noProof="0" dirty="0"/>
          </a:br>
          <a:r>
            <a:rPr lang="en-US" sz="1400" kern="1200" noProof="0" dirty="0"/>
            <a:t>the synchronization of actions taken</a:t>
          </a:r>
          <a:endParaRPr lang="pl-PL" sz="1400" kern="1200" dirty="0"/>
        </a:p>
      </dsp:txBody>
      <dsp:txXfrm>
        <a:off x="36450" y="1007154"/>
        <a:ext cx="8157991" cy="649693"/>
      </dsp:txXfrm>
    </dsp:sp>
    <dsp:sp modelId="{7BEC1924-3F6A-4AB0-8B01-BFE4691BDBA2}">
      <dsp:nvSpPr>
        <dsp:cNvPr id="0" name=""/>
        <dsp:cNvSpPr/>
      </dsp:nvSpPr>
      <dsp:spPr>
        <a:xfrm>
          <a:off x="3180386" y="2967437"/>
          <a:ext cx="45968" cy="60236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A4F2C5-F4BA-4ADA-984B-EFE682DC7606}">
      <dsp:nvSpPr>
        <dsp:cNvPr id="0" name=""/>
        <dsp:cNvSpPr/>
      </dsp:nvSpPr>
      <dsp:spPr>
        <a:xfrm>
          <a:off x="1296" y="1944000"/>
          <a:ext cx="8228299" cy="720001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conducted research clearly shows that the pandemic to some extent had an impact on the ground handling of aircraft, extending almost </a:t>
          </a:r>
          <a:r>
            <a:rPr lang="en-US" sz="1400" b="1" kern="1200" dirty="0"/>
            <a:t>twice the average values ​​of </a:t>
          </a:r>
          <a:r>
            <a:rPr lang="pl-PL" sz="1400" b="1" kern="1200" dirty="0" err="1"/>
            <a:t>turnaround</a:t>
          </a:r>
          <a:r>
            <a:rPr lang="en-US" sz="1400" b="1" kern="1200" dirty="0"/>
            <a:t> times </a:t>
          </a:r>
          <a:r>
            <a:rPr lang="en-US" sz="1400" kern="1200" dirty="0"/>
            <a:t>compared to </a:t>
          </a:r>
          <a:br>
            <a:rPr lang="pl-PL" sz="1400" kern="1200" dirty="0"/>
          </a:br>
          <a:r>
            <a:rPr lang="en-US" sz="1400" kern="1200" dirty="0"/>
            <a:t>the same period in 2019</a:t>
          </a:r>
          <a:endParaRPr lang="pl-PL" sz="1400" kern="1200" dirty="0"/>
        </a:p>
      </dsp:txBody>
      <dsp:txXfrm>
        <a:off x="36450" y="1979154"/>
        <a:ext cx="8157991" cy="6496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504C2-38E0-419C-96F6-2BE041D86E70}">
      <dsp:nvSpPr>
        <dsp:cNvPr id="0" name=""/>
        <dsp:cNvSpPr/>
      </dsp:nvSpPr>
      <dsp:spPr>
        <a:xfrm>
          <a:off x="0" y="2135919"/>
          <a:ext cx="133572" cy="602368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000" kern="1200" dirty="0">
            <a:solidFill>
              <a:schemeClr val="bg1"/>
            </a:solidFill>
          </a:endParaRPr>
        </a:p>
      </dsp:txBody>
      <dsp:txXfrm>
        <a:off x="3912" y="2139831"/>
        <a:ext cx="125748" cy="594544"/>
      </dsp:txXfrm>
    </dsp:sp>
    <dsp:sp modelId="{8C5B9ACF-C425-41EC-9E10-A77ABD436079}">
      <dsp:nvSpPr>
        <dsp:cNvPr id="0" name=""/>
        <dsp:cNvSpPr/>
      </dsp:nvSpPr>
      <dsp:spPr>
        <a:xfrm>
          <a:off x="3511151" y="1474684"/>
          <a:ext cx="46240" cy="60236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A9F745-D076-4C9D-AE3D-82C7E2367A88}">
      <dsp:nvSpPr>
        <dsp:cNvPr id="0" name=""/>
        <dsp:cNvSpPr/>
      </dsp:nvSpPr>
      <dsp:spPr>
        <a:xfrm>
          <a:off x="1296" y="0"/>
          <a:ext cx="8228299" cy="720001"/>
        </a:xfrm>
        <a:prstGeom prst="roundRect">
          <a:avLst>
            <a:gd name="adj" fmla="val 16670"/>
          </a:avLst>
        </a:prstGeom>
        <a:solidFill>
          <a:srgbClr val="ECF2F4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 dirty="0"/>
            <a:t>Improving cooperation and situational awareness at the airport can be solved by using existing support systems (</a:t>
          </a:r>
          <a:r>
            <a:rPr lang="pl-PL" sz="1400" kern="1200" dirty="0"/>
            <a:t>i.e. </a:t>
          </a:r>
          <a:r>
            <a:rPr lang="en-US" sz="1400" kern="1200" dirty="0"/>
            <a:t>A-CDM)</a:t>
          </a:r>
          <a:endParaRPr lang="pl-PL" sz="1400" kern="1200" dirty="0"/>
        </a:p>
      </dsp:txBody>
      <dsp:txXfrm>
        <a:off x="36450" y="35154"/>
        <a:ext cx="8157991" cy="649693"/>
      </dsp:txXfrm>
    </dsp:sp>
    <dsp:sp modelId="{6D6C9780-A54B-4530-ADEF-53E300DF8BAA}">
      <dsp:nvSpPr>
        <dsp:cNvPr id="0" name=""/>
        <dsp:cNvSpPr/>
      </dsp:nvSpPr>
      <dsp:spPr>
        <a:xfrm flipH="1" flipV="1">
          <a:off x="3534271" y="2205226"/>
          <a:ext cx="52264" cy="602363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B99DD9-0DEA-4AD1-B952-47CB4B00E888}">
      <dsp:nvSpPr>
        <dsp:cNvPr id="0" name=""/>
        <dsp:cNvSpPr/>
      </dsp:nvSpPr>
      <dsp:spPr>
        <a:xfrm>
          <a:off x="1296" y="972000"/>
          <a:ext cx="8228299" cy="720001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main advantage of A-CDM is the ability to dynamically manage air</a:t>
          </a:r>
          <a:r>
            <a:rPr lang="pl-PL" sz="1400" kern="1200" dirty="0"/>
            <a:t>port</a:t>
          </a:r>
          <a:r>
            <a:rPr lang="en-US" sz="1400" kern="1200" dirty="0"/>
            <a:t> operations and the resources necessary to handle them</a:t>
          </a:r>
          <a:r>
            <a:rPr lang="pl-PL" sz="1400" kern="1200" dirty="0"/>
            <a:t> </a:t>
          </a:r>
          <a:r>
            <a:rPr lang="pl-PL" sz="1400" kern="1200" dirty="0" err="1"/>
            <a:t>using</a:t>
          </a:r>
          <a:r>
            <a:rPr lang="pl-PL" sz="1400" kern="1200" dirty="0"/>
            <a:t> airport </a:t>
          </a:r>
          <a:r>
            <a:rPr lang="pl-PL" sz="1400" kern="1200" dirty="0" err="1"/>
            <a:t>database</a:t>
          </a:r>
          <a:r>
            <a:rPr lang="en-US" sz="1400" kern="1200" dirty="0"/>
            <a:t> updated</a:t>
          </a:r>
          <a:r>
            <a:rPr lang="pl-PL" sz="1400" kern="1200" dirty="0"/>
            <a:t> </a:t>
          </a:r>
          <a:r>
            <a:rPr lang="en-US" sz="1400" kern="1200" dirty="0"/>
            <a:t>by users on an ongoing basis</a:t>
          </a:r>
          <a:endParaRPr lang="pl-PL" sz="1400" kern="1200" dirty="0"/>
        </a:p>
      </dsp:txBody>
      <dsp:txXfrm>
        <a:off x="36450" y="1007154"/>
        <a:ext cx="8157991" cy="649693"/>
      </dsp:txXfrm>
    </dsp:sp>
    <dsp:sp modelId="{7BEC1924-3F6A-4AB0-8B01-BFE4691BDBA2}">
      <dsp:nvSpPr>
        <dsp:cNvPr id="0" name=""/>
        <dsp:cNvSpPr/>
      </dsp:nvSpPr>
      <dsp:spPr>
        <a:xfrm>
          <a:off x="3180386" y="2967437"/>
          <a:ext cx="45968" cy="602365"/>
        </a:xfrm>
        <a:prstGeom prst="roundRect">
          <a:avLst>
            <a:gd name="adj" fmla="val 1667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A4F2C5-F4BA-4ADA-984B-EFE682DC7606}">
      <dsp:nvSpPr>
        <dsp:cNvPr id="0" name=""/>
        <dsp:cNvSpPr/>
      </dsp:nvSpPr>
      <dsp:spPr>
        <a:xfrm>
          <a:off x="3" y="1943999"/>
          <a:ext cx="8228299" cy="719999"/>
        </a:xfrm>
        <a:prstGeom prst="roundRect">
          <a:avLst>
            <a:gd name="adj" fmla="val 16670"/>
          </a:avLst>
        </a:prstGeom>
        <a:solidFill>
          <a:srgbClr val="E9F0F3">
            <a:alpha val="30000"/>
          </a:srgbClr>
        </a:solidFill>
        <a:ln w="9525" cap="flat" cmpd="sng" algn="ctr">
          <a:solidFill>
            <a:srgbClr val="C0D7DF"/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</a:t>
          </a:r>
          <a:r>
            <a:rPr lang="en-US" sz="1400" kern="1200" dirty="0"/>
            <a:t>e recommend implementing </a:t>
          </a:r>
          <a:r>
            <a:rPr lang="pl-PL" sz="1400" b="1" kern="1200" dirty="0"/>
            <a:t>Covid-19 module </a:t>
          </a:r>
          <a:r>
            <a:rPr lang="en-US" sz="1400" kern="1200" dirty="0"/>
            <a:t>in the A-CDM system that </a:t>
          </a:r>
          <a:r>
            <a:rPr lang="pl-PL" sz="1400" kern="1200" dirty="0" err="1"/>
            <a:t>has</a:t>
          </a:r>
          <a:r>
            <a:rPr lang="pl-PL" sz="1400" kern="1200" dirty="0"/>
            <a:t> </a:t>
          </a:r>
          <a:r>
            <a:rPr lang="pl-PL" sz="1400" kern="1200" dirty="0" err="1"/>
            <a:t>potential</a:t>
          </a:r>
          <a:r>
            <a:rPr lang="en-US" sz="1400" kern="1200" dirty="0"/>
            <a:t> </a:t>
          </a:r>
          <a:r>
            <a:rPr lang="pl-PL" sz="1400" kern="1200" dirty="0"/>
            <a:t>to </a:t>
          </a:r>
          <a:r>
            <a:rPr lang="en-US" sz="1400" kern="1200" dirty="0"/>
            <a:t>reduce </a:t>
          </a:r>
          <a:br>
            <a:rPr lang="pl-PL" sz="1400" kern="1200" dirty="0"/>
          </a:br>
          <a:r>
            <a:rPr lang="en-US" sz="1400" kern="1200" dirty="0"/>
            <a:t>the negative impact of the pandemic on airport operations</a:t>
          </a:r>
          <a:endParaRPr lang="pl-PL" sz="1400" kern="1200" dirty="0"/>
        </a:p>
      </dsp:txBody>
      <dsp:txXfrm>
        <a:off x="35157" y="1979153"/>
        <a:ext cx="8157991" cy="649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5232CFA-984B-4D2F-9E41-99C326C175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F2707A-7ED7-4F8A-AEE4-F4B9082AE2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9C4D5C-3CE0-4E77-A6EF-07027D6095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95A187-C014-4432-AB1B-100B1B2A9B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CDC29-B8A7-42F6-ACDE-F5C809DB2453}" type="datetimeFigureOut">
              <a:rPr lang="pl-PL" smtClean="0"/>
              <a:t>18.10.2020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380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F7F246-F9EB-4C30-A5D4-255FD8A64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D3A418-2EB5-47A6-A0A7-AC42867CE8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DCF40A1-AE77-4996-BB22-C08CD55DFE8D}" type="datetimeFigureOut">
              <a:rPr lang="pl-PL"/>
              <a:pPr>
                <a:defRPr/>
              </a:pPr>
              <a:t>18.10.2020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076F7A14-5567-45DC-BE45-2B43B13F01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BBB205B-BBF5-4F41-A994-E9F4D0416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56CF173-3D42-4FD5-AC1C-3EEE61C79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66D01-EF72-49CC-B3BE-B91E525D6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598A0-A84D-48E6-97BD-5ABC529B8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092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974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700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907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654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444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8281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532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96242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5696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502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671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712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984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127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115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412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496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5598A0-A84D-48E6-97BD-5ABC529B877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462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288" y="2155037"/>
            <a:ext cx="8140159" cy="792088"/>
          </a:xfrm>
          <a:prstGeom prst="rect">
            <a:avLst/>
          </a:prstGeom>
        </p:spPr>
        <p:txBody>
          <a:bodyPr/>
          <a:lstStyle>
            <a:lvl1pPr algn="l">
              <a:defRPr sz="2800" b="1" baseline="0"/>
            </a:lvl1pPr>
          </a:lstStyle>
          <a:p>
            <a:r>
              <a:rPr lang="pl-PL" err="1"/>
              <a:t>Title</a:t>
            </a:r>
            <a:r>
              <a:rPr lang="pl-PL"/>
              <a:t> of the </a:t>
            </a:r>
            <a:r>
              <a:rPr lang="pl-PL" err="1"/>
              <a:t>presentation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527" y="3645024"/>
            <a:ext cx="8145756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Author / </a:t>
            </a:r>
            <a:r>
              <a:rPr lang="pl-PL" err="1"/>
              <a:t>authors</a:t>
            </a:r>
            <a:endParaRPr lang="pl-PL"/>
          </a:p>
        </p:txBody>
      </p:sp>
      <p:sp>
        <p:nvSpPr>
          <p:cNvPr id="22" name="Symbol zastępczy tekstu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2735" y="404797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err="1"/>
              <a:t>Institution</a:t>
            </a:r>
            <a:endParaRPr lang="pl-PL"/>
          </a:p>
        </p:txBody>
      </p:sp>
      <p:sp>
        <p:nvSpPr>
          <p:cNvPr id="35" name="Symbol zastępczy tekstu 21"/>
          <p:cNvSpPr>
            <a:spLocks noGrp="1"/>
          </p:cNvSpPr>
          <p:nvPr>
            <p:ph type="body" sz="quarter" idx="11" hasCustomPrompt="1"/>
          </p:nvPr>
        </p:nvSpPr>
        <p:spPr>
          <a:xfrm>
            <a:off x="470527" y="4653136"/>
            <a:ext cx="8185629" cy="3600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err="1"/>
              <a:t>Date</a:t>
            </a:r>
            <a:r>
              <a:rPr lang="pl-PL"/>
              <a:t> of </a:t>
            </a:r>
            <a:r>
              <a:rPr lang="pl-PL" err="1"/>
              <a:t>presentation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00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44"/>
            <a:ext cx="8229600" cy="401516"/>
          </a:xfrm>
          <a:prstGeom prst="rect">
            <a:avLst/>
          </a:prstGeom>
        </p:spPr>
        <p:txBody>
          <a:bodyPr/>
          <a:lstStyle>
            <a:lvl1pPr algn="l">
              <a:defRPr sz="2400" b="1"/>
            </a:lvl1pPr>
          </a:lstStyle>
          <a:p>
            <a:r>
              <a:rPr lang="pl-PL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>
            <a:lvl1pPr marL="571500" indent="-571500">
              <a:buFont typeface="+mj-lt"/>
              <a:buAutoNum type="romanUcPeriod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err="1"/>
              <a:t>Introduction</a:t>
            </a:r>
            <a:endParaRPr lang="pl-PL"/>
          </a:p>
          <a:p>
            <a:pPr lvl="0"/>
            <a:r>
              <a:rPr lang="pl-PL" err="1"/>
              <a:t>Chapter</a:t>
            </a:r>
            <a:r>
              <a:rPr lang="pl-PL"/>
              <a:t> </a:t>
            </a:r>
            <a:r>
              <a:rPr lang="pl-PL" err="1"/>
              <a:t>name</a:t>
            </a:r>
            <a:endParaRPr lang="pl-PL"/>
          </a:p>
          <a:p>
            <a:pPr lvl="0"/>
            <a:r>
              <a:rPr lang="pl-PL" err="1"/>
              <a:t>Chapter</a:t>
            </a:r>
            <a:r>
              <a:rPr lang="pl-PL"/>
              <a:t> </a:t>
            </a:r>
            <a:r>
              <a:rPr lang="pl-PL" err="1"/>
              <a:t>name</a:t>
            </a:r>
            <a:endParaRPr lang="pl-PL"/>
          </a:p>
          <a:p>
            <a:pPr lvl="0"/>
            <a:r>
              <a:rPr lang="pl-PL" err="1"/>
              <a:t>Chapter</a:t>
            </a:r>
            <a:r>
              <a:rPr lang="pl-PL"/>
              <a:t> </a:t>
            </a:r>
            <a:r>
              <a:rPr lang="pl-PL" err="1"/>
              <a:t>name</a:t>
            </a:r>
            <a:endParaRPr lang="pl-PL"/>
          </a:p>
          <a:p>
            <a:pPr lvl="0"/>
            <a:r>
              <a:rPr lang="pl-PL" err="1"/>
              <a:t>Summary</a:t>
            </a:r>
            <a:endParaRPr lang="pl-PL"/>
          </a:p>
          <a:p>
            <a:pPr lvl="0"/>
            <a:r>
              <a:rPr lang="pl-PL" err="1"/>
              <a:t>Conclusions</a:t>
            </a:r>
            <a:endParaRPr lang="pl-PL"/>
          </a:p>
          <a:p>
            <a:pPr lvl="0"/>
            <a:endParaRPr lang="pl-PL"/>
          </a:p>
        </p:txBody>
      </p:sp>
      <p:sp>
        <p:nvSpPr>
          <p:cNvPr id="24" name="pole tekstowe 2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17-18</a:t>
            </a:r>
            <a:r>
              <a:rPr lang="pl-PL" sz="1400" baseline="30000"/>
              <a:t>th</a:t>
            </a:r>
            <a:r>
              <a:rPr lang="pl-PL" sz="1400"/>
              <a:t> of </a:t>
            </a:r>
            <a:r>
              <a:rPr lang="pl-PL" sz="1400" err="1"/>
              <a:t>April</a:t>
            </a:r>
            <a:r>
              <a:rPr lang="pl-PL" sz="1400"/>
              <a:t> 2018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694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00" y="1124744"/>
            <a:ext cx="8229600" cy="401516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+mj-lt"/>
              <a:buAutoNum type="romanUcPeriod"/>
              <a:defRPr sz="2400" b="1"/>
            </a:lvl1pPr>
          </a:lstStyle>
          <a:p>
            <a:r>
              <a:rPr lang="pl-PL" err="1"/>
              <a:t>Title</a:t>
            </a:r>
            <a:r>
              <a:rPr lang="pl-PL"/>
              <a:t> of the </a:t>
            </a:r>
            <a:r>
              <a:rPr lang="pl-PL" err="1"/>
              <a:t>first</a:t>
            </a:r>
            <a:r>
              <a:rPr lang="pl-PL"/>
              <a:t> </a:t>
            </a:r>
            <a:r>
              <a:rPr lang="pl-PL" err="1"/>
              <a:t>chapter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22168"/>
            <a:ext cx="8229600" cy="397112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aseline="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content</a:t>
            </a:r>
            <a:r>
              <a:rPr lang="pl-PL"/>
              <a:t>.</a:t>
            </a:r>
          </a:p>
          <a:p>
            <a:pPr lvl="0"/>
            <a:endParaRPr lang="pl-PL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1504628"/>
            <a:ext cx="7650005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err="1"/>
              <a:t>Slide</a:t>
            </a:r>
            <a:r>
              <a:rPr lang="pl-PL"/>
              <a:t> </a:t>
            </a:r>
            <a:r>
              <a:rPr lang="pl-PL" err="1"/>
              <a:t>name</a:t>
            </a:r>
            <a:endParaRPr lang="pl-PL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17-18</a:t>
            </a:r>
            <a:r>
              <a:rPr lang="pl-PL" sz="1400" baseline="30000"/>
              <a:t>th</a:t>
            </a:r>
            <a:r>
              <a:rPr lang="pl-PL" sz="1400"/>
              <a:t> of </a:t>
            </a:r>
            <a:r>
              <a:rPr lang="pl-PL" sz="1400" err="1"/>
              <a:t>April</a:t>
            </a:r>
            <a:r>
              <a:rPr lang="pl-PL" sz="140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65578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5124" y="1196752"/>
            <a:ext cx="7772400" cy="64694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80000"/>
              </a:lnSpc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err="1"/>
              <a:t>Title</a:t>
            </a:r>
            <a:r>
              <a:rPr lang="pl-PL"/>
              <a:t> of the </a:t>
            </a:r>
            <a:r>
              <a:rPr lang="pl-PL" err="1"/>
              <a:t>presentation</a:t>
            </a:r>
            <a:endParaRPr lang="en-US"/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5630" y="1844824"/>
            <a:ext cx="7771894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Author / </a:t>
            </a:r>
            <a:r>
              <a:rPr lang="pl-PL" err="1"/>
              <a:t>authors</a:t>
            </a:r>
            <a:endParaRPr lang="pl-PL"/>
          </a:p>
        </p:txBody>
      </p:sp>
      <p:sp>
        <p:nvSpPr>
          <p:cNvPr id="12" name="Symbol zastępczy tekstu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5630" y="2193940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98989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err="1"/>
              <a:t>Institution</a:t>
            </a:r>
            <a:endParaRPr lang="pl-PL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7D3F04E-5CC7-4DA4-94D2-B7EFF4BD8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29746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‹#›</a:t>
            </a:fld>
            <a:endParaRPr lang="pl-PL" altLang="pl-PL"/>
          </a:p>
        </p:txBody>
      </p:sp>
      <p:sp>
        <p:nvSpPr>
          <p:cNvPr id="20" name="Symbol zastępczy tekstu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9366" y="3046443"/>
            <a:ext cx="7771894" cy="370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baseline="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err="1"/>
              <a:t>Bibliography</a:t>
            </a:r>
            <a:endParaRPr lang="pl-PL"/>
          </a:p>
        </p:txBody>
      </p:sp>
      <p:sp>
        <p:nvSpPr>
          <p:cNvPr id="23" name="Symbol zastępczy tekstu 2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3429000"/>
            <a:ext cx="7772400" cy="2663825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4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err="1"/>
              <a:t>Position</a:t>
            </a:r>
            <a:r>
              <a:rPr lang="pl-PL"/>
              <a:t> 1.</a:t>
            </a:r>
          </a:p>
          <a:p>
            <a:pPr lvl="0"/>
            <a:r>
              <a:rPr lang="pl-PL" err="1"/>
              <a:t>Position</a:t>
            </a:r>
            <a:r>
              <a:rPr lang="pl-PL"/>
              <a:t> 2.</a:t>
            </a:r>
          </a:p>
          <a:p>
            <a:pPr lvl="0"/>
            <a:r>
              <a:rPr lang="pl-PL" err="1"/>
              <a:t>Position</a:t>
            </a:r>
            <a:r>
              <a:rPr lang="pl-PL"/>
              <a:t> 3.</a:t>
            </a:r>
          </a:p>
          <a:p>
            <a:pPr lvl="0"/>
            <a:r>
              <a:rPr lang="pl-PL" err="1"/>
              <a:t>Position</a:t>
            </a:r>
            <a:r>
              <a:rPr lang="pl-PL"/>
              <a:t> 4.</a:t>
            </a:r>
          </a:p>
          <a:p>
            <a:pPr lvl="0"/>
            <a:r>
              <a:rPr lang="pl-PL" err="1"/>
              <a:t>Position</a:t>
            </a:r>
            <a:r>
              <a:rPr lang="pl-PL"/>
              <a:t> 5.</a:t>
            </a:r>
          </a:p>
          <a:p>
            <a:pPr lvl="0"/>
            <a:r>
              <a:rPr lang="pl-PL" err="1"/>
              <a:t>Position</a:t>
            </a:r>
            <a:r>
              <a:rPr lang="pl-PL"/>
              <a:t> 6.</a:t>
            </a:r>
          </a:p>
        </p:txBody>
      </p:sp>
      <p:sp>
        <p:nvSpPr>
          <p:cNvPr id="25" name="pole tekstowe 24"/>
          <p:cNvSpPr txBox="1"/>
          <p:nvPr userDrawn="1"/>
        </p:nvSpPr>
        <p:spPr>
          <a:xfrm>
            <a:off x="395536" y="6519547"/>
            <a:ext cx="1883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/>
              <a:t>17-18</a:t>
            </a:r>
            <a:r>
              <a:rPr lang="pl-PL" sz="1400" baseline="30000"/>
              <a:t>th</a:t>
            </a:r>
            <a:r>
              <a:rPr lang="pl-PL" sz="1400"/>
              <a:t> of </a:t>
            </a:r>
            <a:r>
              <a:rPr lang="pl-PL" sz="1400" err="1"/>
              <a:t>April</a:t>
            </a:r>
            <a:r>
              <a:rPr lang="pl-PL" sz="140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72856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6487116"/>
            <a:ext cx="9144000" cy="370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l-PL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tnisko-chopina.p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cao.int/safety/COVID-19OP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impact on airport operations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mgr inż. Malwina Okulicz, mgr inż. Paulina Rutkowska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err="1"/>
              <a:t>Warsaw</a:t>
            </a:r>
            <a:r>
              <a:rPr lang="pl-PL"/>
              <a:t> University of Technology, </a:t>
            </a:r>
            <a:r>
              <a:rPr lang="pl-PL" err="1"/>
              <a:t>Faculty</a:t>
            </a:r>
            <a:r>
              <a:rPr lang="pl-PL"/>
              <a:t> of Transport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/>
              <a:t>20th </a:t>
            </a:r>
            <a:r>
              <a:rPr lang="pl-PL" err="1"/>
              <a:t>October</a:t>
            </a:r>
            <a:r>
              <a:rPr lang="pl-PL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98900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6"/>
            </a:pPr>
            <a:r>
              <a:rPr lang="pl-PL" err="1"/>
              <a:t>Measurements</a:t>
            </a:r>
            <a:r>
              <a:rPr lang="pl-PL"/>
              <a:t> &amp; Data </a:t>
            </a:r>
            <a:r>
              <a:rPr lang="pl-PL" err="1"/>
              <a:t>analysis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err="1"/>
              <a:t>Organizational</a:t>
            </a:r>
            <a:r>
              <a:rPr lang="pl-PL"/>
              <a:t> </a:t>
            </a:r>
            <a:r>
              <a:rPr lang="pl-PL" err="1"/>
              <a:t>results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10</a:t>
            </a:fld>
            <a:endParaRPr lang="pl-PL" altLang="pl-PL"/>
          </a:p>
        </p:txBody>
      </p:sp>
      <p:pic>
        <p:nvPicPr>
          <p:cNvPr id="3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2E5804ED-9336-473F-94B3-BDA86860B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19" y="1016271"/>
            <a:ext cx="2743200" cy="1952786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F432C3C5-4086-45B1-B2E0-81F95F31C693}"/>
              </a:ext>
            </a:extLst>
          </p:cNvPr>
          <p:cNvSpPr/>
          <p:nvPr/>
        </p:nvSpPr>
        <p:spPr>
          <a:xfrm>
            <a:off x="5265603" y="2355574"/>
            <a:ext cx="2697770" cy="277452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CC64866-392F-4DF1-B86F-63D500961B99}"/>
              </a:ext>
            </a:extLst>
          </p:cNvPr>
          <p:cNvSpPr/>
          <p:nvPr/>
        </p:nvSpPr>
        <p:spPr>
          <a:xfrm>
            <a:off x="2929329" y="2355574"/>
            <a:ext cx="2686769" cy="277452"/>
          </a:xfrm>
          <a:prstGeom prst="roundRect">
            <a:avLst>
              <a:gd name="adj" fmla="val 50000"/>
            </a:avLst>
          </a:prstGeom>
          <a:solidFill>
            <a:srgbClr val="329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B34F4F24-19AB-47C4-A69C-C3E1C6BD281E}"/>
              </a:ext>
            </a:extLst>
          </p:cNvPr>
          <p:cNvSpPr/>
          <p:nvPr/>
        </p:nvSpPr>
        <p:spPr>
          <a:xfrm>
            <a:off x="951403" y="2355574"/>
            <a:ext cx="2336274" cy="277452"/>
          </a:xfrm>
          <a:prstGeom prst="roundRect">
            <a:avLst>
              <a:gd name="adj" fmla="val 50000"/>
            </a:avLst>
          </a:prstGeom>
          <a:solidFill>
            <a:srgbClr val="8C12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152232-E847-4396-B529-DEE1387FEA4E}"/>
              </a:ext>
            </a:extLst>
          </p:cNvPr>
          <p:cNvSpPr txBox="1"/>
          <p:nvPr/>
        </p:nvSpPr>
        <p:spPr>
          <a:xfrm>
            <a:off x="1665562" y="2841401"/>
            <a:ext cx="1622115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Pre-covid</a:t>
            </a:r>
            <a:endParaRPr lang="pl-PL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BB8ACD-EB5C-4F43-B1C5-7456B7314042}"/>
              </a:ext>
            </a:extLst>
          </p:cNvPr>
          <p:cNvSpPr txBox="1"/>
          <p:nvPr/>
        </p:nvSpPr>
        <p:spPr>
          <a:xfrm>
            <a:off x="4044559" y="2851516"/>
            <a:ext cx="15715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Traffic</a:t>
            </a: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 suspension</a:t>
            </a:r>
            <a:endParaRPr lang="pl-PL" sz="1200" b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D7725-C655-46F2-9AAC-FE01C2181B12}"/>
              </a:ext>
            </a:extLst>
          </p:cNvPr>
          <p:cNvSpPr txBox="1"/>
          <p:nvPr/>
        </p:nvSpPr>
        <p:spPr>
          <a:xfrm>
            <a:off x="6594134" y="2836344"/>
            <a:ext cx="13692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Traffic</a:t>
            </a: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 </a:t>
            </a: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recovery</a:t>
            </a:r>
            <a:endParaRPr lang="en-US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0DFA86-88B0-43D1-85B7-3BC53D13BB5D}"/>
              </a:ext>
            </a:extLst>
          </p:cNvPr>
          <p:cNvSpPr txBox="1"/>
          <p:nvPr/>
        </p:nvSpPr>
        <p:spPr>
          <a:xfrm>
            <a:off x="2704070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E0E76-52B5-4E93-B777-71A21AEFB747}"/>
              </a:ext>
            </a:extLst>
          </p:cNvPr>
          <p:cNvSpPr txBox="1"/>
          <p:nvPr/>
        </p:nvSpPr>
        <p:spPr>
          <a:xfrm>
            <a:off x="5070198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94DF36-ECC6-4A01-8129-5547701DD138}"/>
              </a:ext>
            </a:extLst>
          </p:cNvPr>
          <p:cNvSpPr txBox="1"/>
          <p:nvPr/>
        </p:nvSpPr>
        <p:spPr>
          <a:xfrm>
            <a:off x="7379765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E17066-2BA1-473D-BFB2-E8D34EB7BD7D}"/>
              </a:ext>
            </a:extLst>
          </p:cNvPr>
          <p:cNvSpPr txBox="1"/>
          <p:nvPr/>
        </p:nvSpPr>
        <p:spPr>
          <a:xfrm>
            <a:off x="1148011" y="3285474"/>
            <a:ext cx="2139666" cy="109260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en-US" sz="1300" dirty="0">
                <a:latin typeface="Calibri"/>
                <a:cs typeface="Calibri"/>
              </a:rPr>
              <a:t>A-CDM Platform implemented but still being in testing phase.</a:t>
            </a:r>
          </a:p>
          <a:p>
            <a:pPr algn="r"/>
            <a:r>
              <a:rPr lang="en-US" sz="1300" dirty="0">
                <a:latin typeface="Calibri"/>
                <a:cs typeface="Calibri"/>
              </a:rPr>
              <a:t>No detailed measures.</a:t>
            </a:r>
            <a:endParaRPr lang="en-US" sz="1300" dirty="0">
              <a:cs typeface="Calibri"/>
            </a:endParaRPr>
          </a:p>
          <a:p>
            <a:pPr algn="r"/>
            <a:endParaRPr lang="en-US" sz="1300" dirty="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AC7C4-839A-402B-8488-B271406CEB31}"/>
              </a:ext>
            </a:extLst>
          </p:cNvPr>
          <p:cNvSpPr txBox="1"/>
          <p:nvPr/>
        </p:nvSpPr>
        <p:spPr>
          <a:xfrm>
            <a:off x="3294992" y="3276487"/>
            <a:ext cx="2382427" cy="1292662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300" dirty="0" err="1">
                <a:latin typeface="Calibri"/>
                <a:cs typeface="Calibri"/>
              </a:rPr>
              <a:t>Abandoned</a:t>
            </a:r>
            <a:r>
              <a:rPr lang="pl-PL" sz="1300" dirty="0">
                <a:latin typeface="Calibri"/>
                <a:cs typeface="Calibri"/>
              </a:rPr>
              <a:t> data </a:t>
            </a:r>
            <a:r>
              <a:rPr lang="pl-PL" sz="1300" dirty="0" err="1">
                <a:latin typeface="Calibri"/>
                <a:cs typeface="Calibri"/>
              </a:rPr>
              <a:t>updates</a:t>
            </a:r>
            <a:r>
              <a:rPr lang="pl-PL" sz="1300" dirty="0">
                <a:latin typeface="Calibri"/>
                <a:cs typeface="Calibri"/>
              </a:rPr>
              <a:t> in </a:t>
            </a:r>
            <a:br>
              <a:rPr lang="pl-PL" sz="1300" dirty="0">
                <a:latin typeface="Calibri"/>
                <a:cs typeface="Calibri"/>
              </a:rPr>
            </a:br>
            <a:r>
              <a:rPr lang="pl-PL" sz="1300" dirty="0">
                <a:latin typeface="Calibri"/>
                <a:cs typeface="Calibri"/>
              </a:rPr>
              <a:t>A-CDM Platform.</a:t>
            </a:r>
            <a:endParaRPr lang="pl-PL" dirty="0"/>
          </a:p>
          <a:p>
            <a:pPr algn="r"/>
            <a:r>
              <a:rPr lang="pl-PL" sz="1300" dirty="0">
                <a:latin typeface="Calibri"/>
                <a:cs typeface="Calibri"/>
              </a:rPr>
              <a:t>Aircraft </a:t>
            </a:r>
            <a:r>
              <a:rPr lang="pl-PL" sz="1300" dirty="0" err="1">
                <a:latin typeface="Calibri"/>
                <a:cs typeface="Calibri"/>
              </a:rPr>
              <a:t>when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ready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than</a:t>
            </a:r>
            <a:r>
              <a:rPr lang="pl-PL" sz="1300" dirty="0">
                <a:latin typeface="Calibri"/>
                <a:cs typeface="Calibri"/>
              </a:rPr>
              <a:t> </a:t>
            </a:r>
            <a:br>
              <a:rPr lang="pl-PL" sz="1300" dirty="0">
                <a:latin typeface="Calibri"/>
                <a:cs typeface="Calibri"/>
              </a:rPr>
            </a:br>
            <a:r>
              <a:rPr lang="pl-PL" sz="1300" dirty="0">
                <a:latin typeface="Calibri"/>
                <a:cs typeface="Calibri"/>
              </a:rPr>
              <a:t>start-</a:t>
            </a:r>
            <a:r>
              <a:rPr lang="pl-PL" sz="1300" dirty="0" err="1">
                <a:latin typeface="Calibri"/>
                <a:cs typeface="Calibri"/>
              </a:rPr>
              <a:t>up</a:t>
            </a:r>
            <a:r>
              <a:rPr lang="pl-PL" sz="1300" dirty="0">
                <a:latin typeface="Calibri"/>
                <a:cs typeface="Calibri"/>
              </a:rPr>
              <a:t> and </a:t>
            </a:r>
            <a:r>
              <a:rPr lang="pl-PL" sz="1300" dirty="0" err="1">
                <a:latin typeface="Calibri"/>
                <a:cs typeface="Calibri"/>
              </a:rPr>
              <a:t>take</a:t>
            </a:r>
            <a:r>
              <a:rPr lang="pl-PL" sz="1300" dirty="0">
                <a:latin typeface="Calibri"/>
                <a:cs typeface="Calibri"/>
              </a:rPr>
              <a:t>-off (</a:t>
            </a:r>
            <a:r>
              <a:rPr lang="pl-PL" sz="1300" dirty="0" err="1">
                <a:latin typeface="Calibri"/>
                <a:cs typeface="Calibri"/>
              </a:rPr>
              <a:t>up</a:t>
            </a:r>
            <a:r>
              <a:rPr lang="pl-PL" sz="1300" dirty="0">
                <a:latin typeface="Calibri"/>
                <a:cs typeface="Calibri"/>
              </a:rPr>
              <a:t> to </a:t>
            </a:r>
            <a:r>
              <a:rPr lang="pl-PL" sz="1300" dirty="0" err="1">
                <a:latin typeface="Calibri"/>
                <a:cs typeface="Calibri"/>
              </a:rPr>
              <a:t>an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hour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before</a:t>
            </a:r>
            <a:r>
              <a:rPr lang="pl-PL" sz="1300" dirty="0">
                <a:latin typeface="Calibri"/>
                <a:cs typeface="Calibri"/>
              </a:rPr>
              <a:t> TOBT).</a:t>
            </a:r>
            <a:endParaRPr lang="pl-PL" sz="1300" dirty="0">
              <a:cs typeface="Calibri"/>
            </a:endParaRPr>
          </a:p>
          <a:p>
            <a:pPr algn="r"/>
            <a:endParaRPr lang="pl-PL" sz="13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4AE6E2-E6D4-4F49-BCA6-8E6C3596E7BC}"/>
              </a:ext>
            </a:extLst>
          </p:cNvPr>
          <p:cNvSpPr txBox="1"/>
          <p:nvPr/>
        </p:nvSpPr>
        <p:spPr>
          <a:xfrm>
            <a:off x="5823707" y="3691200"/>
            <a:ext cx="2139666" cy="1292662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endParaRPr lang="pl-PL" sz="1300">
              <a:cs typeface="Arial"/>
            </a:endParaRPr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D305DC8-B969-43DC-870F-30DE3449D69D}"/>
              </a:ext>
            </a:extLst>
          </p:cNvPr>
          <p:cNvSpPr txBox="1"/>
          <p:nvPr/>
        </p:nvSpPr>
        <p:spPr>
          <a:xfrm>
            <a:off x="5823707" y="3260017"/>
            <a:ext cx="2139666" cy="2970044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300">
                <a:latin typeface="Calibri"/>
                <a:cs typeface="Arial"/>
              </a:rPr>
              <a:t>Not </a:t>
            </a:r>
            <a:r>
              <a:rPr lang="pl-PL" sz="1300" err="1">
                <a:latin typeface="Calibri"/>
                <a:cs typeface="Arial"/>
              </a:rPr>
              <a:t>always</a:t>
            </a:r>
            <a:r>
              <a:rPr lang="pl-PL" sz="1300">
                <a:latin typeface="Calibri"/>
                <a:cs typeface="Arial"/>
              </a:rPr>
              <a:t> </a:t>
            </a:r>
            <a:r>
              <a:rPr lang="pl-PL" sz="1300" err="1">
                <a:latin typeface="Calibri"/>
                <a:cs typeface="Arial"/>
              </a:rPr>
              <a:t>available</a:t>
            </a:r>
            <a:r>
              <a:rPr lang="pl-PL" sz="1300">
                <a:latin typeface="Calibri"/>
                <a:cs typeface="Arial"/>
              </a:rPr>
              <a:t> </a:t>
            </a:r>
            <a:r>
              <a:rPr lang="pl-PL" sz="1300" err="1">
                <a:latin typeface="Calibri"/>
                <a:cs typeface="Arial"/>
              </a:rPr>
              <a:t>updates</a:t>
            </a:r>
            <a:r>
              <a:rPr lang="pl-PL" sz="1300">
                <a:latin typeface="Calibri"/>
                <a:cs typeface="Arial"/>
              </a:rPr>
              <a:t> of data </a:t>
            </a:r>
            <a:r>
              <a:rPr lang="pl-PL" sz="1300" err="1">
                <a:latin typeface="Calibri"/>
                <a:cs typeface="Arial"/>
              </a:rPr>
              <a:t>or</a:t>
            </a:r>
            <a:r>
              <a:rPr lang="pl-PL" sz="1300">
                <a:latin typeface="Calibri"/>
                <a:cs typeface="Arial"/>
              </a:rPr>
              <a:t> </a:t>
            </a:r>
            <a:r>
              <a:rPr lang="pl-PL" sz="1300" err="1">
                <a:latin typeface="Calibri"/>
                <a:cs typeface="Arial"/>
              </a:rPr>
              <a:t>certain</a:t>
            </a:r>
            <a:r>
              <a:rPr lang="pl-PL" sz="1300">
                <a:latin typeface="Calibri"/>
                <a:cs typeface="Arial"/>
              </a:rPr>
              <a:t> data </a:t>
            </a:r>
            <a:r>
              <a:rPr lang="pl-PL" sz="1300" err="1">
                <a:latin typeface="Calibri"/>
                <a:cs typeface="Arial"/>
              </a:rPr>
              <a:t>input</a:t>
            </a:r>
            <a:r>
              <a:rPr lang="pl-PL" sz="1300">
                <a:latin typeface="Calibri"/>
                <a:cs typeface="Arial"/>
              </a:rPr>
              <a:t>.</a:t>
            </a:r>
          </a:p>
          <a:p>
            <a:pPr algn="r"/>
            <a:r>
              <a:rPr lang="pl-PL" sz="1300" b="1">
                <a:latin typeface="Calibri"/>
                <a:cs typeface="Arial"/>
              </a:rPr>
              <a:t>TOBT and TSAT </a:t>
            </a:r>
            <a:r>
              <a:rPr lang="pl-PL" sz="1300" b="1" err="1">
                <a:latin typeface="Calibri"/>
                <a:cs typeface="Arial"/>
              </a:rPr>
              <a:t>compliance</a:t>
            </a:r>
            <a:r>
              <a:rPr lang="pl-PL" sz="1300" b="1">
                <a:latin typeface="Calibri"/>
                <a:cs typeface="Arial"/>
              </a:rPr>
              <a:t>: </a:t>
            </a:r>
            <a:r>
              <a:rPr lang="pl-PL" sz="1300">
                <a:latin typeface="Calibri"/>
                <a:cs typeface="Arial"/>
              </a:rPr>
              <a:t>96%</a:t>
            </a:r>
          </a:p>
          <a:p>
            <a:pPr algn="r"/>
            <a:r>
              <a:rPr lang="pl-PL" sz="1300" b="1">
                <a:latin typeface="Calibri"/>
                <a:cs typeface="Arial"/>
              </a:rPr>
              <a:t>TOBT </a:t>
            </a:r>
            <a:r>
              <a:rPr lang="pl-PL" sz="1300" b="1" err="1">
                <a:latin typeface="Calibri"/>
                <a:cs typeface="Arial"/>
              </a:rPr>
              <a:t>accuracy</a:t>
            </a:r>
            <a:r>
              <a:rPr lang="pl-PL" sz="1300" b="1">
                <a:latin typeface="Calibri"/>
                <a:cs typeface="Arial"/>
              </a:rPr>
              <a:t>:</a:t>
            </a:r>
          </a:p>
          <a:p>
            <a:pPr algn="r"/>
            <a:r>
              <a:rPr lang="pl-PL" sz="1300">
                <a:latin typeface="Calibri"/>
                <a:cs typeface="Arial"/>
              </a:rPr>
              <a:t>54%</a:t>
            </a:r>
          </a:p>
          <a:p>
            <a:pPr algn="r"/>
            <a:r>
              <a:rPr lang="pl-PL" sz="1300" b="1">
                <a:latin typeface="Calibri"/>
                <a:cs typeface="Arial"/>
              </a:rPr>
              <a:t>TOBT </a:t>
            </a:r>
            <a:r>
              <a:rPr lang="pl-PL" sz="1300" b="1" err="1">
                <a:latin typeface="Calibri"/>
                <a:cs typeface="Arial"/>
              </a:rPr>
              <a:t>adherence</a:t>
            </a:r>
            <a:r>
              <a:rPr lang="pl-PL" sz="1300" b="1">
                <a:latin typeface="Calibri"/>
                <a:cs typeface="Arial"/>
              </a:rPr>
              <a:t>:</a:t>
            </a:r>
          </a:p>
          <a:p>
            <a:pPr algn="r"/>
            <a:r>
              <a:rPr lang="pl-PL" sz="1300">
                <a:latin typeface="Calibri"/>
                <a:cs typeface="Arial"/>
              </a:rPr>
              <a:t>min. 70%</a:t>
            </a:r>
          </a:p>
          <a:p>
            <a:pPr algn="r"/>
            <a:endParaRPr lang="pl-PL">
              <a:highlight>
                <a:srgbClr val="FFFF00"/>
              </a:highlight>
            </a:endParaRPr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  <a:p>
            <a:pPr algn="r"/>
            <a:endParaRPr lang="pl-PL" sz="1300"/>
          </a:p>
        </p:txBody>
      </p:sp>
    </p:spTree>
    <p:extLst>
      <p:ext uri="{BB962C8B-B14F-4D97-AF65-F5344CB8AC3E}">
        <p14:creationId xmlns:p14="http://schemas.microsoft.com/office/powerpoint/2010/main" val="41637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7"/>
            </a:pPr>
            <a:r>
              <a:rPr lang="pl-PL"/>
              <a:t>A-CDM </a:t>
            </a:r>
            <a:r>
              <a:rPr lang="pl-PL" err="1"/>
              <a:t>potential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11</a:t>
            </a:fld>
            <a:endParaRPr lang="pl-PL" altLang="pl-PL"/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D00EA629-1F8A-4FD2-A975-D00FAFE2ED5B}"/>
              </a:ext>
            </a:extLst>
          </p:cNvPr>
          <p:cNvSpPr/>
          <p:nvPr/>
        </p:nvSpPr>
        <p:spPr>
          <a:xfrm>
            <a:off x="460400" y="2354400"/>
            <a:ext cx="8188299" cy="1325686"/>
          </a:xfrm>
          <a:prstGeom prst="roundRect">
            <a:avLst/>
          </a:prstGeom>
          <a:solidFill>
            <a:srgbClr val="F8F9FA">
              <a:alpha val="30000"/>
            </a:srgbClr>
          </a:solidFill>
          <a:ln>
            <a:solidFill>
              <a:srgbClr val="C0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A-CDM system fulfills its role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as long as the A-CDM platform is supplied with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reliable operational data</a:t>
            </a:r>
            <a:r>
              <a:rPr lang="en-US" dirty="0">
                <a:solidFill>
                  <a:schemeClr val="tx1"/>
                </a:solidFill>
              </a:rPr>
              <a:t>, at the </a:t>
            </a:r>
            <a:r>
              <a:rPr lang="en-US" b="1" dirty="0">
                <a:solidFill>
                  <a:schemeClr val="tx1"/>
                </a:solidFill>
              </a:rPr>
              <a:t>right time </a:t>
            </a:r>
            <a:r>
              <a:rPr lang="en-US" dirty="0">
                <a:solidFill>
                  <a:schemeClr val="tx1"/>
                </a:solidFill>
              </a:rPr>
              <a:t>and with sufficiently </a:t>
            </a:r>
            <a:r>
              <a:rPr lang="en-US" b="1" dirty="0">
                <a:solidFill>
                  <a:schemeClr val="tx1"/>
                </a:solidFill>
              </a:rPr>
              <a:t>precise accuracy</a:t>
            </a:r>
            <a:r>
              <a:rPr lang="pl-PL" b="1">
                <a:solidFill>
                  <a:schemeClr val="tx1"/>
                </a:solidFill>
              </a:rPr>
              <a:t>.</a:t>
            </a:r>
            <a:endParaRPr lang="pl-PL" dirty="0"/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91418F10-0B6A-4FDA-9EAB-5D84FF4D69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principle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5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7"/>
            </a:pPr>
            <a:r>
              <a:rPr lang="pl-PL"/>
              <a:t>A-CDM </a:t>
            </a:r>
            <a:r>
              <a:rPr lang="pl-PL" err="1"/>
              <a:t>potential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12</a:t>
            </a:fld>
            <a:endParaRPr lang="pl-PL" alt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9FFB8B-A697-480D-B55B-E76CDC6FA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015759"/>
              </p:ext>
            </p:extLst>
          </p:nvPr>
        </p:nvGraphicFramePr>
        <p:xfrm>
          <a:off x="412816" y="2354400"/>
          <a:ext cx="8229600" cy="337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0FF9CC58-C1FE-4A63-9DFA-E01CF4827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err="1"/>
              <a:t>Operational</a:t>
            </a:r>
            <a:r>
              <a:rPr lang="pl-PL"/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178564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7"/>
            </a:pPr>
            <a:r>
              <a:rPr lang="pl-PL"/>
              <a:t>A-CDM </a:t>
            </a:r>
            <a:r>
              <a:rPr lang="pl-PL" err="1"/>
              <a:t>potential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13</a:t>
            </a:fld>
            <a:endParaRPr lang="pl-PL" alt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9FFB8B-A697-480D-B55B-E76CDC6FA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2616"/>
              </p:ext>
            </p:extLst>
          </p:nvPr>
        </p:nvGraphicFramePr>
        <p:xfrm>
          <a:off x="412816" y="2354399"/>
          <a:ext cx="8229600" cy="373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C24B6860-13D4-40D4-9F0B-E79CA499F9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err="1"/>
              <a:t>Organizational</a:t>
            </a:r>
            <a:r>
              <a:rPr lang="pl-PL"/>
              <a:t> role</a:t>
            </a:r>
          </a:p>
        </p:txBody>
      </p:sp>
    </p:spTree>
    <p:extLst>
      <p:ext uri="{BB962C8B-B14F-4D97-AF65-F5344CB8AC3E}">
        <p14:creationId xmlns:p14="http://schemas.microsoft.com/office/powerpoint/2010/main" val="342313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7"/>
            </a:pPr>
            <a:r>
              <a:rPr lang="pl-PL"/>
              <a:t>A-CDM </a:t>
            </a:r>
            <a:r>
              <a:rPr lang="pl-PL" err="1"/>
              <a:t>potential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14</a:t>
            </a:fld>
            <a:endParaRPr lang="pl-PL" alt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F9FFB8B-A697-480D-B55B-E76CDC6FA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308528"/>
              </p:ext>
            </p:extLst>
          </p:nvPr>
        </p:nvGraphicFramePr>
        <p:xfrm>
          <a:off x="412816" y="2300140"/>
          <a:ext cx="8229600" cy="397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6BCBA2C3-A7B0-47E8-85BB-26FFD7B7E5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1504628"/>
            <a:ext cx="7650005" cy="288925"/>
          </a:xfrm>
        </p:spPr>
        <p:txBody>
          <a:bodyPr/>
          <a:lstStyle/>
          <a:p>
            <a:r>
              <a:rPr lang="pl-PL" err="1"/>
              <a:t>Key</a:t>
            </a:r>
            <a:r>
              <a:rPr lang="pl-PL"/>
              <a:t> </a:t>
            </a:r>
            <a:r>
              <a:rPr lang="pl-PL" err="1"/>
              <a:t>indicators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95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pl-PL" err="1"/>
              <a:t>Summary</a:t>
            </a:r>
            <a:r>
              <a:rPr lang="pl-PL"/>
              <a:t> &amp; </a:t>
            </a:r>
            <a:r>
              <a:rPr lang="pl-PL" err="1"/>
              <a:t>Conclusions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15</a:t>
            </a:fld>
            <a:endParaRPr lang="pl-PL" alt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E44AB28-8BB8-4AB2-93CC-B0CDD0726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323641"/>
              </p:ext>
            </p:extLst>
          </p:nvPr>
        </p:nvGraphicFramePr>
        <p:xfrm>
          <a:off x="419100" y="2570400"/>
          <a:ext cx="8229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90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pl-PL" err="1"/>
              <a:t>Summary</a:t>
            </a:r>
            <a:r>
              <a:rPr lang="pl-PL"/>
              <a:t> &amp; </a:t>
            </a:r>
            <a:r>
              <a:rPr lang="pl-PL" err="1"/>
              <a:t>Conclusions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16</a:t>
            </a:fld>
            <a:endParaRPr lang="pl-PL" altLang="pl-PL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D9C6EAC-B000-4749-8CB7-48C8EF20C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228253"/>
              </p:ext>
            </p:extLst>
          </p:nvPr>
        </p:nvGraphicFramePr>
        <p:xfrm>
          <a:off x="419100" y="2570400"/>
          <a:ext cx="82296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89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Covid-19 </a:t>
            </a:r>
            <a:r>
              <a:rPr lang="pl-PL" dirty="0" err="1"/>
              <a:t>impact</a:t>
            </a:r>
            <a:r>
              <a:rPr lang="pl-PL" dirty="0"/>
              <a:t> on airport </a:t>
            </a:r>
            <a:r>
              <a:rPr lang="pl-PL" dirty="0" err="1"/>
              <a:t>operations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mgr inż. Malwina Okulicz, mgr inż. Paulina Rutkowska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err="1"/>
              <a:t>Warsaw</a:t>
            </a:r>
            <a:r>
              <a:rPr lang="pl-PL"/>
              <a:t> University of Technology, </a:t>
            </a:r>
            <a:r>
              <a:rPr lang="pl-PL" err="1"/>
              <a:t>Faculty</a:t>
            </a:r>
            <a:r>
              <a:rPr lang="pl-PL"/>
              <a:t> of Transport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489366" y="2788028"/>
            <a:ext cx="7771894" cy="370964"/>
          </a:xfrm>
        </p:spPr>
        <p:txBody>
          <a:bodyPr/>
          <a:lstStyle/>
          <a:p>
            <a:r>
              <a:rPr lang="pl-PL" err="1"/>
              <a:t>Bibliography</a:t>
            </a:r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485775" y="3170585"/>
            <a:ext cx="7772400" cy="2663825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ACI (2020): Aviation Operations During COVID-19 Business Restart and Recovery. Issue 01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Art. 176 of the Aviation Act of 3 July 2002 (Journal of Laws of 2019, item 1580)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Chopin Airport (2020): News and events, </a:t>
            </a:r>
            <a:r>
              <a:rPr lang="en-US" sz="900" dirty="0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www.lotnisko-chopina.pl/</a:t>
            </a:r>
            <a:endParaRPr lang="pl-PL" sz="900" dirty="0"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EASA (2020): Guidance on aircraft cleaning and disinfection in relation to the COVID-19 pandemic. Issue 02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EASA, ECDC (2020): COVID-19 Aviation Health Safety Protocol Guidance for the management of airline passengers in relation to the COVID-19 pandemic. Issue 01 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EUROCONTROL (2017): Airport CDM Implementation - The Manual, Version 5.0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EUROCONTROL (2020): Impact assessment of covid-19 measures on airport performance. Ed. 1.0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Habida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E., Ebrahim, S. H.,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Gozzer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 E. (2020): COVID-19: Facemask use prevalence in international airports in Asia, Europe and the Americas, March 2020. Travel Medicine and Infectious Disease, vol. 35, 101637.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Harris, M., Adhanom Ghebreyesus, T., Liu, T., Ryan, M. J.,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Vadia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Van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Kerkhove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M. D., Diego, Foulkes, I.,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Ondelam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C.,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Gretler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C. and Costas (2020): COVID-19. World Health Organization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Hirok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 Nakamura, H.,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Managi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S. (2020): Airport risk of importation and exportation of the COVID-19 pandemic. Transport Policy, vol. 96, p. 40-47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ICAO (2020):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COVID-19 Safety Operational Measures, 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www.icao.int/safety/COVID-19OPS/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[access: 2020-08-24]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Iacus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S. M., Natale, F., Santamaria, C.,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Spyratos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S., </a:t>
            </a:r>
            <a:r>
              <a:rPr lang="en-US" sz="900" dirty="0" err="1">
                <a:ea typeface="Times New Roman" panose="02020603050405020304" pitchFamily="18" charset="0"/>
                <a:cs typeface="Arial" panose="020B0604020202020204" pitchFamily="34" charset="0"/>
              </a:rPr>
              <a:t>Vespe</a:t>
            </a: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, M. (2020): Estimating and projecting air passenger traffic during the COVID-19 coronavirus outbreak and its socio-economic impact. Safety Science, Volume 129, September 2020, 104791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IATA (2020): Aircraft cleaning and disinfection during and post pandemic, Ed. 1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900" dirty="0">
                <a:ea typeface="Times New Roman" panose="02020603050405020304" pitchFamily="18" charset="0"/>
                <a:cs typeface="Arial" panose="020B0604020202020204" pitchFamily="34" charset="0"/>
              </a:rPr>
              <a:t>IATA (2020): Guidance for ground handling during COVID-19, IATA, Ed. 5</a:t>
            </a:r>
            <a:endParaRPr lang="pl-PL" sz="9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6515100" y="6266929"/>
            <a:ext cx="2133600" cy="297467"/>
          </a:xfr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658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Covid-19 </a:t>
            </a:r>
            <a:r>
              <a:rPr lang="pl-PL" dirty="0" err="1"/>
              <a:t>impact</a:t>
            </a:r>
            <a:r>
              <a:rPr lang="pl-PL" dirty="0"/>
              <a:t> on airport </a:t>
            </a:r>
            <a:r>
              <a:rPr lang="pl-PL" dirty="0" err="1"/>
              <a:t>operations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mgr inż. Malwina Okulicz, mgr inż. Paulina Rutkowska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err="1"/>
              <a:t>Warsaw</a:t>
            </a:r>
            <a:r>
              <a:rPr lang="pl-PL"/>
              <a:t> University of Technology, </a:t>
            </a:r>
            <a:r>
              <a:rPr lang="pl-PL" err="1"/>
              <a:t>Faculty</a:t>
            </a:r>
            <a:r>
              <a:rPr lang="pl-PL"/>
              <a:t> of Transport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489366" y="2788028"/>
            <a:ext cx="7771894" cy="370964"/>
          </a:xfrm>
        </p:spPr>
        <p:txBody>
          <a:bodyPr/>
          <a:lstStyle/>
          <a:p>
            <a:r>
              <a:rPr lang="pl-PL" err="1"/>
              <a:t>Bibliography</a:t>
            </a:r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485775" y="3170585"/>
            <a:ext cx="7772400" cy="2663825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IATA (2020): Guidance for ground handling return to service, IATA, Ed.1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ICAO (2020): Effects of Novel Coronavirus (COVID-19) on Civil Aviation: Economic Impact Analysis. Montréal, Canada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ICAO (2020): CART Report: </a:t>
            </a: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Flightplan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 for Restart and Recovery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ICAO, Council Aviation Recovery Task Force (2020): Take-off: Guidance for Air Travel Through the COVID-19 Public Health Crisis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ICAO (2020): Covid-19 outbreak simplified procedure for air traffic management collaborative decision making and sharing of information. Ed. 1.0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Kierzkowski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, A., </a:t>
            </a: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Kisiel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, T. (2020): Simulation model of security control lane operation in the state of the COVID-19 epidemic. Journal of Air Transport Management, vol. 88, 101868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Kinlaw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, K., Levine, R. J. (2007). Ethical guidelines in Pandemic Influenza - Recommendations of the Ethics Subcommittee of the Advisory Committee to the Director, Centers for Disease Control and Prevention. Centers for Disease Control and Prevention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Polish Civil Aviation Authority (2020): Number of passengers and operations performed in domestic and international traffic - regular and charter in the first quarter of 2018 – 2020 [on-line]. ulc.gov.pl, [access 2020-08-26]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Regulation of the Council of Ministers of March 13, 2020 on air traffic bans (Journal of Laws of 2020, item 436)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Regulation of the Council of Ministers of June 16, 2020 on air traffic bans (Journal of Laws 2020, item 1050)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Regulation of the Council of Ministers of 30 June 2020 on air traffic bans (Journal of Laws 2020, item 1160)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Regulation of the Minister of Transport, Construction and Maritime Economy of 19 November 2013 on ground handling at airports (Journal of Laws 2018.1287)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15"/>
            </a:pP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Serrano, F., </a:t>
            </a: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Kazda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, A. (2020): The future of airports post COVID-19 Journal of Air Transport Management. Volume 89, October 2020, 101900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15"/>
            </a:pPr>
            <a:r>
              <a:rPr lang="en-US" sz="900" err="1">
                <a:ea typeface="Times New Roman" panose="02020603050405020304" pitchFamily="18" charset="0"/>
                <a:cs typeface="Arial" panose="020B0604020202020204" pitchFamily="34" charset="0"/>
              </a:rPr>
              <a:t>Żmigrodzka</a:t>
            </a:r>
            <a:r>
              <a:rPr lang="en-US" sz="900">
                <a:ea typeface="Times New Roman" panose="02020603050405020304" pitchFamily="18" charset="0"/>
                <a:cs typeface="Arial" panose="020B0604020202020204" pitchFamily="34" charset="0"/>
              </a:rPr>
              <a:t>, M., Krakowiak, E. (2018): Technical security systems in airport security. WUT Journal of Transportation Engineering, Issue 122 (in polish)</a:t>
            </a:r>
            <a:endParaRPr lang="pl-PL" sz="9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4"/>
          </p:nvPr>
        </p:nvSpPr>
        <p:spPr>
          <a:xfrm>
            <a:off x="6515100" y="6266929"/>
            <a:ext cx="2133600" cy="297467"/>
          </a:xfr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896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pl-PL" dirty="0" err="1"/>
              <a:t>Introduction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 err="1"/>
              <a:t>Aim</a:t>
            </a:r>
            <a:r>
              <a:rPr lang="pl-PL" dirty="0"/>
              <a:t> of the </a:t>
            </a:r>
            <a:r>
              <a:rPr lang="pl-PL" dirty="0" err="1"/>
              <a:t>research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distancing</a:t>
            </a:r>
            <a:r>
              <a:rPr lang="pl-PL" dirty="0"/>
              <a:t> </a:t>
            </a:r>
            <a:r>
              <a:rPr lang="pl-PL" dirty="0" err="1"/>
              <a:t>solutions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en-US" dirty="0"/>
              <a:t>Covid-19 </a:t>
            </a:r>
            <a:r>
              <a:rPr lang="pl-PL" dirty="0" err="1"/>
              <a:t>impact</a:t>
            </a:r>
            <a:r>
              <a:rPr lang="pl-PL" dirty="0"/>
              <a:t> </a:t>
            </a:r>
            <a:r>
              <a:rPr lang="en-US" dirty="0"/>
              <a:t>on Ground Handling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/>
              <a:t>Airport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capabilities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 err="1"/>
              <a:t>Measurements</a:t>
            </a:r>
            <a:r>
              <a:rPr lang="pl-PL" dirty="0"/>
              <a:t> &amp; Data </a:t>
            </a:r>
            <a:r>
              <a:rPr lang="pl-PL" dirty="0" err="1"/>
              <a:t>analysis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/>
              <a:t>A-CDM </a:t>
            </a:r>
            <a:r>
              <a:rPr lang="pl-PL" dirty="0" err="1"/>
              <a:t>potential</a:t>
            </a:r>
            <a:endParaRPr lang="pl-PL" dirty="0"/>
          </a:p>
          <a:p>
            <a:pPr lvl="0">
              <a:buFont typeface="+mj-lt"/>
              <a:buAutoNum type="arabicPeriod"/>
            </a:pPr>
            <a:r>
              <a:rPr lang="pl-PL" dirty="0" err="1"/>
              <a:t>Summary</a:t>
            </a:r>
            <a:r>
              <a:rPr lang="pl-PL" dirty="0"/>
              <a:t> &amp; </a:t>
            </a:r>
            <a:r>
              <a:rPr lang="pl-PL" dirty="0" err="1"/>
              <a:t>Conclusions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6515100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95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AC0E2E6-8EFB-451D-9482-78B545EF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002"/>
            <a:ext cx="9144000" cy="439234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pl-PL" err="1"/>
              <a:t>Introduction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3</a:t>
            </a:fld>
            <a:endParaRPr lang="pl-PL" altLang="pl-P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8EF71-62F8-42B5-9A92-EB902BFE4B57}"/>
              </a:ext>
            </a:extLst>
          </p:cNvPr>
          <p:cNvSpPr txBox="1"/>
          <p:nvPr/>
        </p:nvSpPr>
        <p:spPr>
          <a:xfrm>
            <a:off x="6003235" y="3026290"/>
            <a:ext cx="2166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COVID-19 IMPACT ON </a:t>
            </a:r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F7CE6B-2C1C-4C0E-96AC-642AD878C2B0}"/>
              </a:ext>
            </a:extLst>
          </p:cNvPr>
          <p:cNvSpPr txBox="1"/>
          <p:nvPr/>
        </p:nvSpPr>
        <p:spPr>
          <a:xfrm>
            <a:off x="6515100" y="2256480"/>
            <a:ext cx="2415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/>
              <a:t>Source: own study based on OAG Analyser</a:t>
            </a:r>
          </a:p>
        </p:txBody>
      </p:sp>
    </p:spTree>
    <p:extLst>
      <p:ext uri="{BB962C8B-B14F-4D97-AF65-F5344CB8AC3E}">
        <p14:creationId xmlns:p14="http://schemas.microsoft.com/office/powerpoint/2010/main" val="315103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pl-PL" err="1"/>
              <a:t>Aim</a:t>
            </a:r>
            <a:r>
              <a:rPr lang="pl-PL"/>
              <a:t> of the </a:t>
            </a:r>
            <a:r>
              <a:rPr lang="pl-PL" err="1"/>
              <a:t>research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4</a:t>
            </a:fld>
            <a:endParaRPr lang="pl-PL" altLang="pl-PL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649DCCB-BCAB-4127-83D9-6394FF4E99DC}"/>
              </a:ext>
            </a:extLst>
          </p:cNvPr>
          <p:cNvSpPr/>
          <p:nvPr/>
        </p:nvSpPr>
        <p:spPr>
          <a:xfrm>
            <a:off x="5265603" y="2355574"/>
            <a:ext cx="2697770" cy="277452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8E730DF-81A4-4F3F-85A8-4A3429245F40}"/>
              </a:ext>
            </a:extLst>
          </p:cNvPr>
          <p:cNvSpPr/>
          <p:nvPr/>
        </p:nvSpPr>
        <p:spPr>
          <a:xfrm>
            <a:off x="2929329" y="2355574"/>
            <a:ext cx="2686769" cy="277452"/>
          </a:xfrm>
          <a:prstGeom prst="roundRect">
            <a:avLst>
              <a:gd name="adj" fmla="val 50000"/>
            </a:avLst>
          </a:prstGeom>
          <a:solidFill>
            <a:srgbClr val="329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91248C82-FBA1-4B6F-92FC-06A4903CDDBD}"/>
              </a:ext>
            </a:extLst>
          </p:cNvPr>
          <p:cNvSpPr/>
          <p:nvPr/>
        </p:nvSpPr>
        <p:spPr>
          <a:xfrm>
            <a:off x="951403" y="2355574"/>
            <a:ext cx="2336274" cy="277452"/>
          </a:xfrm>
          <a:prstGeom prst="roundRect">
            <a:avLst>
              <a:gd name="adj" fmla="val 50000"/>
            </a:avLst>
          </a:prstGeom>
          <a:solidFill>
            <a:srgbClr val="8C12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FFFFFF"/>
              </a:solidFill>
              <a:latin typeface="Times New Roman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F3AD0-73E6-458A-A391-333E222BBB55}"/>
              </a:ext>
            </a:extLst>
          </p:cNvPr>
          <p:cNvSpPr txBox="1"/>
          <p:nvPr/>
        </p:nvSpPr>
        <p:spPr>
          <a:xfrm>
            <a:off x="1918438" y="2836344"/>
            <a:ext cx="1369239" cy="27975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dirty="0">
                <a:solidFill>
                  <a:srgbClr val="000000"/>
                </a:solidFill>
                <a:latin typeface="Arial" panose="020B0604020202020204" pitchFamily="34" charset="0"/>
                <a:ea typeface="Montserrat" charset="0"/>
              </a:rPr>
              <a:t>Analysis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F4376-0CD9-4288-AAEA-12CE7A5A756F}"/>
              </a:ext>
            </a:extLst>
          </p:cNvPr>
          <p:cNvSpPr txBox="1"/>
          <p:nvPr/>
        </p:nvSpPr>
        <p:spPr>
          <a:xfrm>
            <a:off x="4246859" y="2836344"/>
            <a:ext cx="1369239" cy="27975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 panose="020B0604020202020204" pitchFamily="34" charset="0"/>
                <a:ea typeface="Montserrat" charset="0"/>
              </a:rPr>
              <a:t>Research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38C4D7-D303-4223-8BB7-098D0AD7F157}"/>
              </a:ext>
            </a:extLst>
          </p:cNvPr>
          <p:cNvSpPr txBox="1"/>
          <p:nvPr/>
        </p:nvSpPr>
        <p:spPr>
          <a:xfrm>
            <a:off x="6594134" y="2836344"/>
            <a:ext cx="1369239" cy="279757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 panose="020B0604020202020204" pitchFamily="34" charset="0"/>
                <a:ea typeface="Montserrat" charset="0"/>
              </a:rPr>
              <a:t>Result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4A874-CAF5-4C0E-9F57-D9F8A481052A}"/>
              </a:ext>
            </a:extLst>
          </p:cNvPr>
          <p:cNvSpPr txBox="1"/>
          <p:nvPr/>
        </p:nvSpPr>
        <p:spPr>
          <a:xfrm>
            <a:off x="2704070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F28473-C4FD-40E8-BEE5-363BAA1802F6}"/>
              </a:ext>
            </a:extLst>
          </p:cNvPr>
          <p:cNvSpPr txBox="1"/>
          <p:nvPr/>
        </p:nvSpPr>
        <p:spPr>
          <a:xfrm>
            <a:off x="5070198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544B3-A21A-496B-A73B-7C16289B5A7B}"/>
              </a:ext>
            </a:extLst>
          </p:cNvPr>
          <p:cNvSpPr txBox="1"/>
          <p:nvPr/>
        </p:nvSpPr>
        <p:spPr>
          <a:xfrm>
            <a:off x="7379765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ECF580-0F24-4CCA-A139-CE2919652691}"/>
              </a:ext>
            </a:extLst>
          </p:cNvPr>
          <p:cNvSpPr txBox="1"/>
          <p:nvPr/>
        </p:nvSpPr>
        <p:spPr>
          <a:xfrm>
            <a:off x="1148011" y="3252275"/>
            <a:ext cx="2139666" cy="1138773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en-US" sz="1300" dirty="0"/>
              <a:t>Analysis of the impact of </a:t>
            </a:r>
            <a:br>
              <a:rPr lang="pl-PL" sz="1300" dirty="0"/>
            </a:br>
            <a:r>
              <a:rPr lang="pl-PL" sz="1300" dirty="0"/>
              <a:t>the </a:t>
            </a:r>
            <a:r>
              <a:rPr lang="en-US" sz="1300" dirty="0"/>
              <a:t>new procedures related to the need to maintain physical </a:t>
            </a:r>
            <a:r>
              <a:rPr lang="en-US" sz="1300" dirty="0" err="1"/>
              <a:t>distanc</a:t>
            </a:r>
            <a:r>
              <a:rPr lang="pl-PL" sz="1300" dirty="0" err="1"/>
              <a:t>ing</a:t>
            </a:r>
            <a:r>
              <a:rPr lang="en-US" sz="1300" dirty="0"/>
              <a:t> </a:t>
            </a:r>
            <a:br>
              <a:rPr lang="pl-PL" sz="1300" dirty="0"/>
            </a:br>
            <a:r>
              <a:rPr lang="en-US" sz="1300" dirty="0"/>
              <a:t>on </a:t>
            </a:r>
            <a:r>
              <a:rPr lang="en-US" sz="1600" b="1" dirty="0"/>
              <a:t>airport operations</a:t>
            </a:r>
            <a:r>
              <a:rPr lang="en-US" sz="1300" dirty="0"/>
              <a:t>.</a:t>
            </a:r>
            <a:endParaRPr lang="pl-P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E27DAF-143E-495A-9D1B-F23416507A18}"/>
              </a:ext>
            </a:extLst>
          </p:cNvPr>
          <p:cNvSpPr txBox="1"/>
          <p:nvPr/>
        </p:nvSpPr>
        <p:spPr>
          <a:xfrm>
            <a:off x="3537753" y="3229194"/>
            <a:ext cx="2139666" cy="1184940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pl-PL" sz="1300" dirty="0"/>
              <a:t>I</a:t>
            </a:r>
            <a:r>
              <a:rPr lang="en-US" sz="1300" dirty="0" err="1"/>
              <a:t>nvestigation</a:t>
            </a:r>
            <a:r>
              <a:rPr lang="en-US" sz="1300" dirty="0"/>
              <a:t> of </a:t>
            </a:r>
            <a:r>
              <a:rPr lang="pl-PL" sz="1300" dirty="0" err="1"/>
              <a:t>both</a:t>
            </a:r>
            <a:r>
              <a:rPr lang="pl-PL" sz="1300" dirty="0"/>
              <a:t> </a:t>
            </a:r>
            <a:r>
              <a:rPr lang="pl-PL" sz="1600" b="1" dirty="0" err="1"/>
              <a:t>operational</a:t>
            </a:r>
            <a:r>
              <a:rPr lang="pl-PL" sz="1300" dirty="0"/>
              <a:t> and </a:t>
            </a:r>
            <a:r>
              <a:rPr lang="pl-PL" sz="1600" b="1" dirty="0" err="1"/>
              <a:t>organizational</a:t>
            </a:r>
            <a:r>
              <a:rPr lang="pl-PL" sz="1300" dirty="0"/>
              <a:t> </a:t>
            </a:r>
            <a:r>
              <a:rPr lang="pl-PL" sz="1300" dirty="0" err="1"/>
              <a:t>behaviors</a:t>
            </a:r>
            <a:r>
              <a:rPr lang="pl-PL" sz="1300" dirty="0"/>
              <a:t> </a:t>
            </a:r>
            <a:r>
              <a:rPr lang="pl-PL" sz="1300" dirty="0" err="1"/>
              <a:t>at</a:t>
            </a:r>
            <a:r>
              <a:rPr lang="pl-PL" sz="1300" dirty="0"/>
              <a:t> the airport </a:t>
            </a:r>
            <a:r>
              <a:rPr lang="pl-PL" sz="1300" dirty="0" err="1"/>
              <a:t>during</a:t>
            </a:r>
            <a:r>
              <a:rPr lang="pl-PL" sz="1300" dirty="0"/>
              <a:t> </a:t>
            </a:r>
            <a:r>
              <a:rPr lang="pl-PL" sz="1300" dirty="0" err="1"/>
              <a:t>pandemic</a:t>
            </a:r>
            <a:r>
              <a:rPr lang="pl-PL" sz="1300" dirty="0"/>
              <a:t> </a:t>
            </a:r>
            <a:r>
              <a:rPr lang="pl-PL" sz="1300" dirty="0" err="1"/>
              <a:t>using</a:t>
            </a:r>
            <a:r>
              <a:rPr lang="pl-PL" sz="1300" dirty="0"/>
              <a:t> A-CDM.</a:t>
            </a:r>
            <a:endParaRPr lang="pl-P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EE8437-CA23-4C22-AEF4-67C607ACFF13}"/>
              </a:ext>
            </a:extLst>
          </p:cNvPr>
          <p:cNvSpPr txBox="1"/>
          <p:nvPr/>
        </p:nvSpPr>
        <p:spPr>
          <a:xfrm>
            <a:off x="5754624" y="3252275"/>
            <a:ext cx="2208749" cy="1138773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/>
            <a:r>
              <a:rPr lang="pl-PL" sz="1300" dirty="0"/>
              <a:t>I</a:t>
            </a:r>
            <a:r>
              <a:rPr lang="en-US" sz="1300" dirty="0"/>
              <a:t>n</a:t>
            </a:r>
            <a:r>
              <a:rPr lang="pl-PL" sz="1300" dirty="0" err="1"/>
              <a:t>dication</a:t>
            </a:r>
            <a:r>
              <a:rPr lang="en-US" sz="1300" dirty="0"/>
              <a:t> of </a:t>
            </a:r>
            <a:br>
              <a:rPr lang="pl-PL" sz="1300" dirty="0"/>
            </a:br>
            <a:r>
              <a:rPr lang="en-US" sz="1300" dirty="0"/>
              <a:t>the</a:t>
            </a:r>
            <a:r>
              <a:rPr lang="pl-PL" sz="1300" dirty="0"/>
              <a:t> </a:t>
            </a:r>
            <a:r>
              <a:rPr lang="en-US" sz="1300" dirty="0"/>
              <a:t>Airport Collaborative Decision Making </a:t>
            </a:r>
            <a:br>
              <a:rPr lang="pl-PL" sz="1300" dirty="0"/>
            </a:br>
            <a:r>
              <a:rPr lang="en-US" sz="1300" dirty="0"/>
              <a:t>(</a:t>
            </a:r>
            <a:r>
              <a:rPr lang="en-US" sz="1600" b="1"/>
              <a:t>A-CDM</a:t>
            </a:r>
            <a:r>
              <a:rPr lang="en-US" sz="1300" dirty="0"/>
              <a:t>) potential in </a:t>
            </a:r>
            <a:br>
              <a:rPr lang="pl-PL" sz="1300" dirty="0"/>
            </a:br>
            <a:r>
              <a:rPr lang="en-US" sz="1300" dirty="0"/>
              <a:t>the new operating conditions.</a:t>
            </a:r>
            <a:endParaRPr lang="pl-PL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430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pl-PL" err="1"/>
              <a:t>Physical</a:t>
            </a:r>
            <a:r>
              <a:rPr lang="pl-PL"/>
              <a:t> </a:t>
            </a:r>
            <a:r>
              <a:rPr lang="pl-PL" err="1"/>
              <a:t>distancing</a:t>
            </a:r>
            <a:r>
              <a:rPr lang="pl-PL"/>
              <a:t> </a:t>
            </a:r>
            <a:r>
              <a:rPr lang="pl-PL" err="1"/>
              <a:t>solutions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5</a:t>
            </a:fld>
            <a:endParaRPr lang="pl-PL" altLang="pl-PL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61F2AD8B-F56A-427C-A294-599A12F20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590058"/>
              </p:ext>
            </p:extLst>
          </p:nvPr>
        </p:nvGraphicFramePr>
        <p:xfrm>
          <a:off x="410260" y="2572212"/>
          <a:ext cx="7867479" cy="2907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869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/>
              <a:t>Covid-19 </a:t>
            </a:r>
            <a:r>
              <a:rPr lang="pl-PL" err="1"/>
              <a:t>impact</a:t>
            </a:r>
            <a:r>
              <a:rPr lang="pl-PL"/>
              <a:t> </a:t>
            </a:r>
            <a:r>
              <a:rPr lang="en-US"/>
              <a:t>on Ground Handling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6</a:t>
            </a:fld>
            <a:endParaRPr lang="pl-PL" altLang="pl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5546269-87C9-4154-A0E2-5A6860562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64292"/>
              </p:ext>
            </p:extLst>
          </p:nvPr>
        </p:nvGraphicFramePr>
        <p:xfrm>
          <a:off x="410260" y="2574000"/>
          <a:ext cx="7867479" cy="314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053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pl-PL" dirty="0"/>
              <a:t>Airport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capabilities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A-CDM System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7</a:t>
            </a:fld>
            <a:endParaRPr lang="pl-PL" alt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283B50-553B-4864-AD2F-29EDBD4A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591122"/>
            <a:ext cx="8782050" cy="27622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9B0360-7ED8-4C31-A82D-0EF7502A2AB1}"/>
              </a:ext>
            </a:extLst>
          </p:cNvPr>
          <p:cNvSpPr/>
          <p:nvPr/>
        </p:nvSpPr>
        <p:spPr>
          <a:xfrm>
            <a:off x="4707927" y="4258915"/>
            <a:ext cx="4255098" cy="1018763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E35F0F3-BE2F-4222-9DAA-F2243A36D1EB}"/>
              </a:ext>
            </a:extLst>
          </p:cNvPr>
          <p:cNvSpPr/>
          <p:nvPr/>
        </p:nvSpPr>
        <p:spPr>
          <a:xfrm>
            <a:off x="180975" y="4512365"/>
            <a:ext cx="4494767" cy="268357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0BB7B8-1F4D-4CD4-BD08-BB30958F0DB5}"/>
              </a:ext>
            </a:extLst>
          </p:cNvPr>
          <p:cNvSpPr txBox="1"/>
          <p:nvPr/>
        </p:nvSpPr>
        <p:spPr>
          <a:xfrm>
            <a:off x="5705061" y="4209219"/>
            <a:ext cx="90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TSAT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54AF5F-B48C-464E-BD1A-DC75DFB58509}"/>
              </a:ext>
            </a:extLst>
          </p:cNvPr>
          <p:cNvSpPr txBox="1"/>
          <p:nvPr/>
        </p:nvSpPr>
        <p:spPr>
          <a:xfrm>
            <a:off x="5705061" y="4477578"/>
            <a:ext cx="90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TOBT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1253B-0627-463B-865B-A0ED2A02F869}"/>
              </a:ext>
            </a:extLst>
          </p:cNvPr>
          <p:cNvSpPr txBox="1"/>
          <p:nvPr/>
        </p:nvSpPr>
        <p:spPr>
          <a:xfrm>
            <a:off x="5705061" y="4975853"/>
            <a:ext cx="90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ATOT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11E324-706E-48A0-BC4F-CE7377393C52}"/>
              </a:ext>
            </a:extLst>
          </p:cNvPr>
          <p:cNvSpPr txBox="1"/>
          <p:nvPr/>
        </p:nvSpPr>
        <p:spPr>
          <a:xfrm>
            <a:off x="1134971" y="4461877"/>
            <a:ext cx="90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ALDT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1755-43E8-4F0F-8BD8-FA994E43A8E9}"/>
              </a:ext>
            </a:extLst>
          </p:cNvPr>
          <p:cNvSpPr txBox="1"/>
          <p:nvPr/>
        </p:nvSpPr>
        <p:spPr>
          <a:xfrm>
            <a:off x="5705061" y="4727774"/>
            <a:ext cx="90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accent2">
                    <a:lumMod val="75000"/>
                  </a:schemeClr>
                </a:solidFill>
              </a:rPr>
              <a:t>EXOT</a:t>
            </a:r>
          </a:p>
        </p:txBody>
      </p:sp>
    </p:spTree>
    <p:extLst>
      <p:ext uri="{BB962C8B-B14F-4D97-AF65-F5344CB8AC3E}">
        <p14:creationId xmlns:p14="http://schemas.microsoft.com/office/powerpoint/2010/main" val="18673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9ADB7B7F-98B9-4C40-A375-7A359775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19" y="1016271"/>
            <a:ext cx="2743200" cy="19527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5"/>
            </a:pPr>
            <a:r>
              <a:rPr lang="pl-PL" dirty="0"/>
              <a:t>Airport </a:t>
            </a:r>
            <a:r>
              <a:rPr lang="pl-PL" dirty="0" err="1"/>
              <a:t>operational</a:t>
            </a:r>
            <a:r>
              <a:rPr lang="pl-PL" dirty="0"/>
              <a:t> </a:t>
            </a:r>
            <a:r>
              <a:rPr lang="pl-PL" dirty="0" err="1"/>
              <a:t>capabilities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err="1"/>
              <a:t>Research</a:t>
            </a:r>
            <a:r>
              <a:rPr lang="pl-PL"/>
              <a:t> </a:t>
            </a:r>
            <a:r>
              <a:rPr lang="pl-PL" err="1"/>
              <a:t>details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8</a:t>
            </a:fld>
            <a:endParaRPr lang="pl-PL" altLang="pl-PL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52847-A2D4-40AF-88A2-1FD345A80EED}"/>
              </a:ext>
            </a:extLst>
          </p:cNvPr>
          <p:cNvSpPr/>
          <p:nvPr/>
        </p:nvSpPr>
        <p:spPr>
          <a:xfrm>
            <a:off x="5265603" y="2355574"/>
            <a:ext cx="2697770" cy="277452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C8E264C-F05A-4EEC-8870-D7C0C7A62B95}"/>
              </a:ext>
            </a:extLst>
          </p:cNvPr>
          <p:cNvSpPr/>
          <p:nvPr/>
        </p:nvSpPr>
        <p:spPr>
          <a:xfrm>
            <a:off x="2929329" y="2355574"/>
            <a:ext cx="2686769" cy="277452"/>
          </a:xfrm>
          <a:prstGeom prst="roundRect">
            <a:avLst>
              <a:gd name="adj" fmla="val 50000"/>
            </a:avLst>
          </a:prstGeom>
          <a:solidFill>
            <a:srgbClr val="329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0C340357-ED3B-4690-8B7C-33A727EFEF49}"/>
              </a:ext>
            </a:extLst>
          </p:cNvPr>
          <p:cNvSpPr/>
          <p:nvPr/>
        </p:nvSpPr>
        <p:spPr>
          <a:xfrm>
            <a:off x="951403" y="2355574"/>
            <a:ext cx="2336274" cy="277452"/>
          </a:xfrm>
          <a:prstGeom prst="roundRect">
            <a:avLst>
              <a:gd name="adj" fmla="val 50000"/>
            </a:avLst>
          </a:prstGeom>
          <a:solidFill>
            <a:srgbClr val="8C12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1E119-83C8-4B33-BEDB-CBA063F2C72C}"/>
              </a:ext>
            </a:extLst>
          </p:cNvPr>
          <p:cNvSpPr txBox="1"/>
          <p:nvPr/>
        </p:nvSpPr>
        <p:spPr>
          <a:xfrm>
            <a:off x="1665562" y="2841401"/>
            <a:ext cx="1622115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Research</a:t>
            </a: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 </a:t>
            </a: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sample</a:t>
            </a:r>
            <a:endParaRPr lang="en-US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F1C25-D90D-4A7C-B5A0-EEA18F49F392}"/>
              </a:ext>
            </a:extLst>
          </p:cNvPr>
          <p:cNvSpPr txBox="1"/>
          <p:nvPr/>
        </p:nvSpPr>
        <p:spPr>
          <a:xfrm>
            <a:off x="4246859" y="2836344"/>
            <a:ext cx="13692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Tools</a:t>
            </a:r>
            <a:endParaRPr lang="en-US" sz="1200" b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DB5D9-FE2B-4228-BC18-E33FBF38D205}"/>
              </a:ext>
            </a:extLst>
          </p:cNvPr>
          <p:cNvSpPr txBox="1"/>
          <p:nvPr/>
        </p:nvSpPr>
        <p:spPr>
          <a:xfrm>
            <a:off x="6594134" y="2846459"/>
            <a:ext cx="13692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Methods</a:t>
            </a:r>
            <a:endParaRPr lang="en-US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CF4881-27B1-494B-B1E6-DE8603395050}"/>
              </a:ext>
            </a:extLst>
          </p:cNvPr>
          <p:cNvSpPr txBox="1"/>
          <p:nvPr/>
        </p:nvSpPr>
        <p:spPr>
          <a:xfrm>
            <a:off x="2704070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34F937-4204-4FEB-B4E1-F60678DB5ED5}"/>
              </a:ext>
            </a:extLst>
          </p:cNvPr>
          <p:cNvSpPr txBox="1"/>
          <p:nvPr/>
        </p:nvSpPr>
        <p:spPr>
          <a:xfrm>
            <a:off x="5070198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0A46D-DA1B-471F-932A-C6A82D0D4781}"/>
              </a:ext>
            </a:extLst>
          </p:cNvPr>
          <p:cNvSpPr txBox="1"/>
          <p:nvPr/>
        </p:nvSpPr>
        <p:spPr>
          <a:xfrm>
            <a:off x="7379765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55FEF-BB71-4D67-9847-9775D246D4C3}"/>
              </a:ext>
            </a:extLst>
          </p:cNvPr>
          <p:cNvSpPr txBox="1"/>
          <p:nvPr/>
        </p:nvSpPr>
        <p:spPr>
          <a:xfrm>
            <a:off x="1043608" y="3267663"/>
            <a:ext cx="2244069" cy="1107996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en-US" sz="1300" dirty="0">
                <a:latin typeface="Calibri"/>
                <a:cs typeface="Calibri"/>
              </a:rPr>
              <a:t>The research sample is </a:t>
            </a:r>
            <a:br>
              <a:rPr lang="pl-PL" sz="1300" dirty="0">
                <a:latin typeface="Calibri"/>
                <a:cs typeface="Calibri"/>
              </a:rPr>
            </a:br>
            <a:r>
              <a:rPr lang="en-US" sz="1400" b="1" dirty="0">
                <a:latin typeface="Calibri"/>
                <a:cs typeface="Calibri"/>
              </a:rPr>
              <a:t>200 turnarounds</a:t>
            </a:r>
            <a:r>
              <a:rPr lang="en-US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collected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en-US" sz="1300" dirty="0">
                <a:latin typeface="Calibri"/>
                <a:cs typeface="Calibri"/>
              </a:rPr>
              <a:t>from 1st July to mid-August (excluding Saturdays and Sundays)</a:t>
            </a:r>
            <a:r>
              <a:rPr lang="pl-PL" sz="1300">
                <a:latin typeface="Calibri"/>
                <a:cs typeface="Calibri"/>
              </a:rPr>
              <a:t>.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0736C8-C30D-4F69-8C72-AD7BE42B69A6}"/>
              </a:ext>
            </a:extLst>
          </p:cNvPr>
          <p:cNvSpPr txBox="1"/>
          <p:nvPr/>
        </p:nvSpPr>
        <p:spPr>
          <a:xfrm>
            <a:off x="3294992" y="3252280"/>
            <a:ext cx="2382427" cy="1138773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400" b="1">
                <a:latin typeface="Calibri"/>
                <a:cs typeface="Arial"/>
              </a:rPr>
              <a:t>A-CDM Platform:</a:t>
            </a:r>
            <a:r>
              <a:rPr lang="pl-PL" sz="1300">
                <a:latin typeface="Calibri"/>
                <a:cs typeface="Arial"/>
              </a:rPr>
              <a:t> </a:t>
            </a:r>
            <a:br>
              <a:rPr lang="pl-PL" sz="1300">
                <a:latin typeface="Calibri"/>
                <a:cs typeface="Arial"/>
              </a:rPr>
            </a:br>
            <a:r>
              <a:rPr lang="pl-PL" sz="1300">
                <a:latin typeface="Calibri"/>
                <a:cs typeface="Calibri"/>
              </a:rPr>
              <a:t>pilot.polish-airports.com/</a:t>
            </a:r>
            <a:br>
              <a:rPr lang="pl-PL" sz="1300">
                <a:latin typeface="Calibri"/>
                <a:cs typeface="Calibri"/>
              </a:rPr>
            </a:br>
            <a:r>
              <a:rPr lang="pl-PL" sz="1400" b="1">
                <a:latin typeface="Calibri"/>
                <a:cs typeface="Calibri"/>
              </a:rPr>
              <a:t>Flight Radar 24:</a:t>
            </a:r>
          </a:p>
          <a:p>
            <a:pPr algn="r"/>
            <a:r>
              <a:rPr lang="pl-PL" sz="1300">
                <a:latin typeface="Calibri"/>
                <a:cs typeface="Calibri"/>
              </a:rPr>
              <a:t>flightradar24.com/</a:t>
            </a:r>
          </a:p>
          <a:p>
            <a:pPr algn="r"/>
            <a:r>
              <a:rPr lang="pl-PL" sz="1300">
                <a:latin typeface="Calibri"/>
                <a:cs typeface="Calibri"/>
              </a:rPr>
              <a:t>and</a:t>
            </a:r>
            <a:r>
              <a:rPr lang="pl-PL" sz="1400" b="1">
                <a:latin typeface="Calibri"/>
                <a:cs typeface="Calibri"/>
              </a:rPr>
              <a:t> Field </a:t>
            </a:r>
            <a:r>
              <a:rPr lang="pl-PL" sz="1400" b="1" err="1">
                <a:latin typeface="Calibri"/>
                <a:cs typeface="Calibri"/>
              </a:rPr>
              <a:t>measurements</a:t>
            </a:r>
            <a:endParaRPr lang="pl-PL" sz="1400" b="1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EE243E-946F-491F-A3F5-6F224AEC2247}"/>
              </a:ext>
            </a:extLst>
          </p:cNvPr>
          <p:cNvSpPr txBox="1"/>
          <p:nvPr/>
        </p:nvSpPr>
        <p:spPr>
          <a:xfrm>
            <a:off x="5823707" y="3242767"/>
            <a:ext cx="2139666" cy="69249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300" dirty="0" err="1">
                <a:latin typeface="Calibri"/>
                <a:cs typeface="Arial"/>
              </a:rPr>
              <a:t>Desk</a:t>
            </a:r>
            <a:r>
              <a:rPr lang="pl-PL" sz="1300" dirty="0">
                <a:latin typeface="Calibri"/>
                <a:cs typeface="Arial"/>
              </a:rPr>
              <a:t> </a:t>
            </a:r>
            <a:r>
              <a:rPr lang="pl-PL" sz="1300" dirty="0" err="1">
                <a:latin typeface="Calibri"/>
                <a:cs typeface="Arial"/>
              </a:rPr>
              <a:t>research</a:t>
            </a:r>
            <a:r>
              <a:rPr lang="pl-PL" sz="1300">
                <a:latin typeface="Calibri"/>
                <a:cs typeface="Arial"/>
              </a:rPr>
              <a:t>.</a:t>
            </a:r>
            <a:endParaRPr lang="pl-PL" sz="1300" dirty="0">
              <a:latin typeface="Calibri"/>
              <a:cs typeface="Arial"/>
            </a:endParaRPr>
          </a:p>
          <a:p>
            <a:pPr algn="r"/>
            <a:r>
              <a:rPr lang="pl-PL" sz="1300" dirty="0">
                <a:latin typeface="Calibri"/>
                <a:cs typeface="Arial"/>
              </a:rPr>
              <a:t>Statistical </a:t>
            </a:r>
            <a:r>
              <a:rPr lang="pl-PL" sz="1300" err="1">
                <a:latin typeface="Calibri"/>
                <a:cs typeface="Arial"/>
              </a:rPr>
              <a:t>analysis</a:t>
            </a:r>
            <a:r>
              <a:rPr lang="pl-PL" sz="1300">
                <a:latin typeface="Calibri"/>
                <a:cs typeface="Arial"/>
              </a:rPr>
              <a:t>.</a:t>
            </a:r>
            <a:endParaRPr lang="pl-PL" dirty="0"/>
          </a:p>
          <a:p>
            <a:pPr algn="r"/>
            <a:r>
              <a:rPr lang="pl-PL" sz="1300" dirty="0" err="1">
                <a:latin typeface="Calibri"/>
                <a:cs typeface="Arial"/>
              </a:rPr>
              <a:t>Comparative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analysis</a:t>
            </a:r>
            <a:r>
              <a:rPr lang="pl-PL" sz="1300">
                <a:latin typeface="Calibri"/>
                <a:cs typeface="Arial"/>
              </a:rPr>
              <a:t>.</a:t>
            </a:r>
            <a:endParaRPr lang="pl-PL" sz="13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A982DD-83D0-4E83-B185-D60E9989973B}"/>
              </a:ext>
            </a:extLst>
          </p:cNvPr>
          <p:cNvSpPr txBox="1"/>
          <p:nvPr/>
        </p:nvSpPr>
        <p:spPr>
          <a:xfrm>
            <a:off x="6594133" y="4100723"/>
            <a:ext cx="13692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Variables</a:t>
            </a:r>
            <a:endParaRPr lang="en-US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F1CA41-B162-4D25-95F5-D72325CE9990}"/>
              </a:ext>
            </a:extLst>
          </p:cNvPr>
          <p:cNvSpPr txBox="1"/>
          <p:nvPr/>
        </p:nvSpPr>
        <p:spPr>
          <a:xfrm>
            <a:off x="5671981" y="4463832"/>
            <a:ext cx="2331851" cy="938719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100">
                <a:latin typeface="Calibri"/>
                <a:cs typeface="Arial"/>
              </a:rPr>
              <a:t>ALDT – </a:t>
            </a:r>
            <a:r>
              <a:rPr lang="pl-PL" sz="1100" err="1">
                <a:latin typeface="Calibri"/>
                <a:cs typeface="Arial"/>
              </a:rPr>
              <a:t>Actual</a:t>
            </a:r>
            <a:r>
              <a:rPr lang="pl-PL" sz="1100">
                <a:latin typeface="Calibri"/>
                <a:cs typeface="Arial"/>
              </a:rPr>
              <a:t> </a:t>
            </a:r>
            <a:r>
              <a:rPr lang="pl-PL" sz="1100" err="1">
                <a:latin typeface="Calibri"/>
                <a:cs typeface="Arial"/>
              </a:rPr>
              <a:t>Landing</a:t>
            </a:r>
            <a:r>
              <a:rPr lang="pl-PL" sz="1100">
                <a:latin typeface="Calibri"/>
                <a:cs typeface="Arial"/>
              </a:rPr>
              <a:t> Time </a:t>
            </a:r>
            <a:endParaRPr lang="en-US" sz="1100"/>
          </a:p>
          <a:p>
            <a:pPr algn="r"/>
            <a:r>
              <a:rPr lang="pl-PL" sz="1100">
                <a:latin typeface="Calibri"/>
                <a:cs typeface="Arial"/>
              </a:rPr>
              <a:t>ATOT – </a:t>
            </a:r>
            <a:r>
              <a:rPr lang="pl-PL" sz="1100" err="1">
                <a:latin typeface="Calibri"/>
                <a:cs typeface="Arial"/>
              </a:rPr>
              <a:t>Actual</a:t>
            </a:r>
            <a:r>
              <a:rPr lang="pl-PL" sz="1100">
                <a:latin typeface="Calibri"/>
                <a:cs typeface="Arial"/>
              </a:rPr>
              <a:t> Take-off Time </a:t>
            </a:r>
            <a:endParaRPr lang="en-US" sz="1100"/>
          </a:p>
          <a:p>
            <a:pPr algn="r"/>
            <a:r>
              <a:rPr lang="pl-PL" sz="1100">
                <a:latin typeface="Calibri"/>
                <a:cs typeface="Arial"/>
              </a:rPr>
              <a:t>CTOT – </a:t>
            </a:r>
            <a:r>
              <a:rPr lang="pl-PL" sz="1100" err="1">
                <a:latin typeface="Calibri"/>
                <a:cs typeface="Arial"/>
              </a:rPr>
              <a:t>Calculated</a:t>
            </a:r>
            <a:r>
              <a:rPr lang="pl-PL" sz="1100">
                <a:latin typeface="Calibri"/>
                <a:cs typeface="Arial"/>
              </a:rPr>
              <a:t> Take-off Time </a:t>
            </a:r>
            <a:endParaRPr lang="en-US" sz="1100"/>
          </a:p>
          <a:p>
            <a:pPr algn="r"/>
            <a:r>
              <a:rPr lang="pl-PL" sz="1100">
                <a:latin typeface="Calibri"/>
                <a:cs typeface="Arial"/>
              </a:rPr>
              <a:t>TOBT – Target Off-</a:t>
            </a:r>
            <a:r>
              <a:rPr lang="pl-PL" sz="1100" err="1">
                <a:latin typeface="Calibri"/>
                <a:cs typeface="Arial"/>
              </a:rPr>
              <a:t>block</a:t>
            </a:r>
            <a:r>
              <a:rPr lang="pl-PL" sz="1100">
                <a:latin typeface="Calibri"/>
                <a:cs typeface="Arial"/>
              </a:rPr>
              <a:t> Time </a:t>
            </a:r>
            <a:endParaRPr lang="en-US" sz="1100"/>
          </a:p>
          <a:p>
            <a:pPr algn="r"/>
            <a:r>
              <a:rPr lang="pl-PL" sz="1100">
                <a:latin typeface="Calibri"/>
                <a:cs typeface="Arial"/>
              </a:rPr>
              <a:t>TSAT – Target Start-</a:t>
            </a:r>
            <a:r>
              <a:rPr lang="pl-PL" sz="1100" err="1">
                <a:latin typeface="Calibri"/>
                <a:cs typeface="Arial"/>
              </a:rPr>
              <a:t>up</a:t>
            </a:r>
            <a:r>
              <a:rPr lang="pl-PL" sz="1100">
                <a:latin typeface="Calibri"/>
                <a:cs typeface="Arial"/>
              </a:rPr>
              <a:t> </a:t>
            </a:r>
            <a:r>
              <a:rPr lang="pl-PL" sz="1100" err="1">
                <a:latin typeface="Calibri"/>
                <a:cs typeface="Arial"/>
              </a:rPr>
              <a:t>Approval</a:t>
            </a:r>
            <a:r>
              <a:rPr lang="pl-PL" sz="1100">
                <a:latin typeface="Calibri"/>
                <a:cs typeface="Arial"/>
              </a:rPr>
              <a:t> Time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00346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AAEBED6-E7DF-4AB3-A67D-6061EF3EED80}"/>
              </a:ext>
            </a:extLst>
          </p:cNvPr>
          <p:cNvSpPr/>
          <p:nvPr/>
        </p:nvSpPr>
        <p:spPr>
          <a:xfrm>
            <a:off x="0" y="6346583"/>
            <a:ext cx="9144000" cy="17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+mj-lt"/>
              <a:buAutoNum type="arabicPeriod" startAt="6"/>
            </a:pPr>
            <a:r>
              <a:rPr lang="pl-PL" err="1"/>
              <a:t>Measurements</a:t>
            </a:r>
            <a:r>
              <a:rPr lang="pl-PL"/>
              <a:t> &amp; Data </a:t>
            </a:r>
            <a:r>
              <a:rPr lang="pl-PL" err="1"/>
              <a:t>analysis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err="1"/>
              <a:t>Operational</a:t>
            </a:r>
            <a:r>
              <a:rPr lang="pl-PL"/>
              <a:t> </a:t>
            </a:r>
            <a:r>
              <a:rPr lang="pl-PL" err="1"/>
              <a:t>results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>
              <a:defRPr/>
            </a:pPr>
            <a:fld id="{9AC15838-3CEE-42BC-9BB2-A054A9C27782}" type="slidenum">
              <a:rPr lang="pl-PL" altLang="pl-PL" smtClean="0"/>
              <a:pPr algn="r">
                <a:defRPr/>
              </a:pPr>
              <a:t>9</a:t>
            </a:fld>
            <a:endParaRPr lang="pl-PL" altLang="pl-PL"/>
          </a:p>
        </p:txBody>
      </p:sp>
      <p:pic>
        <p:nvPicPr>
          <p:cNvPr id="3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13984802-03A2-42D5-A224-8D8AAF99C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19" y="1016271"/>
            <a:ext cx="2743200" cy="1952786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E6630814-9A4A-48E1-BDE7-71495578DFE2}"/>
              </a:ext>
            </a:extLst>
          </p:cNvPr>
          <p:cNvSpPr/>
          <p:nvPr/>
        </p:nvSpPr>
        <p:spPr>
          <a:xfrm>
            <a:off x="5265603" y="2355574"/>
            <a:ext cx="2697770" cy="277452"/>
          </a:xfrm>
          <a:prstGeom prst="roundRect">
            <a:avLst>
              <a:gd name="adj" fmla="val 50000"/>
            </a:avLst>
          </a:prstGeom>
          <a:solidFill>
            <a:srgbClr val="8989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A9F112B-4F8D-41C2-A113-040A9CFC04BB}"/>
              </a:ext>
            </a:extLst>
          </p:cNvPr>
          <p:cNvSpPr/>
          <p:nvPr/>
        </p:nvSpPr>
        <p:spPr>
          <a:xfrm>
            <a:off x="2929329" y="2355574"/>
            <a:ext cx="2686769" cy="277452"/>
          </a:xfrm>
          <a:prstGeom prst="roundRect">
            <a:avLst>
              <a:gd name="adj" fmla="val 50000"/>
            </a:avLst>
          </a:prstGeom>
          <a:solidFill>
            <a:srgbClr val="329B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5ED3721C-18AC-4D57-A82E-ABC18B485468}"/>
              </a:ext>
            </a:extLst>
          </p:cNvPr>
          <p:cNvSpPr/>
          <p:nvPr/>
        </p:nvSpPr>
        <p:spPr>
          <a:xfrm>
            <a:off x="951403" y="2355574"/>
            <a:ext cx="2336274" cy="277452"/>
          </a:xfrm>
          <a:prstGeom prst="roundRect">
            <a:avLst>
              <a:gd name="adj" fmla="val 50000"/>
            </a:avLst>
          </a:prstGeom>
          <a:solidFill>
            <a:srgbClr val="8C12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51D73A-24B2-4A5A-93D0-C54F21EC9437}"/>
              </a:ext>
            </a:extLst>
          </p:cNvPr>
          <p:cNvSpPr txBox="1"/>
          <p:nvPr/>
        </p:nvSpPr>
        <p:spPr>
          <a:xfrm>
            <a:off x="1665562" y="2841401"/>
            <a:ext cx="1622115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Pre-covid</a:t>
            </a:r>
            <a:endParaRPr lang="pl-PL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BB3C96-D989-4E72-80F9-D0681A31FC5E}"/>
              </a:ext>
            </a:extLst>
          </p:cNvPr>
          <p:cNvSpPr txBox="1"/>
          <p:nvPr/>
        </p:nvSpPr>
        <p:spPr>
          <a:xfrm>
            <a:off x="4044559" y="2851516"/>
            <a:ext cx="15715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Traffic</a:t>
            </a: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 suspension</a:t>
            </a:r>
            <a:endParaRPr lang="pl-PL" sz="1200" b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E0F86-6906-46CD-99C9-42E0C3B37EF0}"/>
              </a:ext>
            </a:extLst>
          </p:cNvPr>
          <p:cNvSpPr txBox="1"/>
          <p:nvPr/>
        </p:nvSpPr>
        <p:spPr>
          <a:xfrm>
            <a:off x="6594134" y="2836344"/>
            <a:ext cx="1369239" cy="27975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Traffic</a:t>
            </a:r>
            <a:r>
              <a:rPr lang="pl-PL" sz="1200" b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 </a:t>
            </a:r>
            <a:r>
              <a:rPr lang="pl-PL" sz="1200" b="1" err="1">
                <a:solidFill>
                  <a:srgbClr val="000000"/>
                </a:solidFill>
                <a:latin typeface="Arial"/>
                <a:ea typeface="Montserrat" charset="0"/>
                <a:cs typeface="Arial"/>
              </a:rPr>
              <a:t>recovery</a:t>
            </a:r>
            <a:endParaRPr lang="en-US" sz="1200" b="1" err="1">
              <a:solidFill>
                <a:srgbClr val="000000"/>
              </a:solidFill>
              <a:latin typeface="Arial" panose="020B0604020202020204" pitchFamily="34" charset="0"/>
              <a:ea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641472-A5BF-48A8-9EA8-A8BB60F1BFC8}"/>
              </a:ext>
            </a:extLst>
          </p:cNvPr>
          <p:cNvSpPr txBox="1"/>
          <p:nvPr/>
        </p:nvSpPr>
        <p:spPr>
          <a:xfrm>
            <a:off x="2704070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3C0E0C-6C1F-4620-B405-F5409FB6F4FF}"/>
              </a:ext>
            </a:extLst>
          </p:cNvPr>
          <p:cNvSpPr txBox="1"/>
          <p:nvPr/>
        </p:nvSpPr>
        <p:spPr>
          <a:xfrm>
            <a:off x="5070198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30CF22-4E18-4C78-8CF0-EBC84ECD5823}"/>
              </a:ext>
            </a:extLst>
          </p:cNvPr>
          <p:cNvSpPr txBox="1"/>
          <p:nvPr/>
        </p:nvSpPr>
        <p:spPr>
          <a:xfrm>
            <a:off x="7379765" y="2375452"/>
            <a:ext cx="469374" cy="246221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solidFill>
                  <a:srgbClr val="FEFEFE"/>
                </a:solidFill>
                <a:latin typeface="Arial" panose="020B0604020202020204" pitchFamily="34" charset="0"/>
                <a:ea typeface="Montserrat" charset="0"/>
              </a:rPr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3C7C81-0487-444C-8BD5-F6CECB6A89A3}"/>
              </a:ext>
            </a:extLst>
          </p:cNvPr>
          <p:cNvSpPr txBox="1"/>
          <p:nvPr/>
        </p:nvSpPr>
        <p:spPr>
          <a:xfrm>
            <a:off x="1148011" y="3275359"/>
            <a:ext cx="2139666" cy="1092607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en-US" sz="1300" dirty="0">
                <a:latin typeface="Calibri"/>
                <a:cs typeface="Calibri"/>
              </a:rPr>
              <a:t>Continuous traffic growth.</a:t>
            </a:r>
          </a:p>
          <a:p>
            <a:pPr algn="r"/>
            <a:r>
              <a:rPr lang="en-US" sz="1300" dirty="0">
                <a:latin typeface="Calibri"/>
                <a:cs typeface="Calibri"/>
              </a:rPr>
              <a:t>A-CDM Platform implemented but still being in testing phase</a:t>
            </a:r>
            <a:r>
              <a:rPr lang="pl-PL" sz="1300" dirty="0">
                <a:latin typeface="Calibri"/>
                <a:cs typeface="Calibri"/>
              </a:rPr>
              <a:t>.</a:t>
            </a:r>
            <a:endParaRPr lang="en-US" sz="1300" dirty="0">
              <a:latin typeface="Calibri"/>
              <a:cs typeface="Calibri"/>
            </a:endParaRPr>
          </a:p>
          <a:p>
            <a:pPr algn="r"/>
            <a:endParaRPr lang="en-US" sz="1300" dirty="0"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E2A5DC-4887-4F14-842F-7962AA41D727}"/>
              </a:ext>
            </a:extLst>
          </p:cNvPr>
          <p:cNvSpPr txBox="1"/>
          <p:nvPr/>
        </p:nvSpPr>
        <p:spPr>
          <a:xfrm>
            <a:off x="3294992" y="3286604"/>
            <a:ext cx="2382427" cy="1292662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300" dirty="0" err="1">
                <a:latin typeface="Calibri"/>
                <a:cs typeface="Arial"/>
              </a:rPr>
              <a:t>Unpredicted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flight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cancelations</a:t>
            </a:r>
            <a:r>
              <a:rPr lang="pl-PL" sz="1300" dirty="0">
                <a:latin typeface="Calibri"/>
                <a:cs typeface="Arial"/>
              </a:rPr>
              <a:t>.</a:t>
            </a:r>
          </a:p>
          <a:p>
            <a:pPr algn="r"/>
            <a:r>
              <a:rPr lang="pl-PL" sz="1300" dirty="0" err="1">
                <a:latin typeface="Calibri"/>
                <a:cs typeface="Arial"/>
              </a:rPr>
              <a:t>Approx</a:t>
            </a:r>
            <a:r>
              <a:rPr lang="pl-PL" sz="1300" dirty="0">
                <a:latin typeface="Calibri"/>
                <a:cs typeface="Arial"/>
              </a:rPr>
              <a:t>. 93% </a:t>
            </a:r>
            <a:r>
              <a:rPr lang="pl-PL" sz="1300" dirty="0" err="1">
                <a:latin typeface="Calibri"/>
                <a:cs typeface="Arial"/>
              </a:rPr>
              <a:t>decrease</a:t>
            </a:r>
            <a:r>
              <a:rPr lang="pl-PL" sz="1300" dirty="0">
                <a:latin typeface="Calibri"/>
                <a:cs typeface="Arial"/>
              </a:rPr>
              <a:t> of </a:t>
            </a:r>
            <a:r>
              <a:rPr lang="pl-PL" sz="1300" dirty="0" err="1">
                <a:latin typeface="Calibri"/>
                <a:cs typeface="Arial"/>
              </a:rPr>
              <a:t>ATMs</a:t>
            </a:r>
            <a:r>
              <a:rPr lang="pl-PL" sz="1300" dirty="0">
                <a:latin typeface="Calibri"/>
                <a:cs typeface="Arial"/>
              </a:rPr>
              <a:t>.</a:t>
            </a:r>
          </a:p>
          <a:p>
            <a:pPr algn="r"/>
            <a:r>
              <a:rPr lang="pl-PL" sz="1300" dirty="0" err="1">
                <a:latin typeface="Calibri"/>
                <a:cs typeface="Arial"/>
              </a:rPr>
              <a:t>Only</a:t>
            </a:r>
            <a:r>
              <a:rPr lang="pl-PL" sz="1300" dirty="0">
                <a:latin typeface="Calibri"/>
                <a:cs typeface="Arial"/>
              </a:rPr>
              <a:t> cargo and </a:t>
            </a:r>
            <a:r>
              <a:rPr lang="pl-PL" sz="1300" dirty="0" err="1">
                <a:latin typeface="Calibri"/>
                <a:cs typeface="Calibri"/>
              </a:rPr>
              <a:t>repatriation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flights</a:t>
            </a:r>
            <a:r>
              <a:rPr lang="pl-PL" sz="1300" dirty="0">
                <a:latin typeface="Calibri"/>
                <a:cs typeface="Calibri"/>
              </a:rPr>
              <a:t>.</a:t>
            </a:r>
            <a:endParaRPr lang="pl-PL" sz="1300" dirty="0"/>
          </a:p>
          <a:p>
            <a:pPr algn="r"/>
            <a:endParaRPr lang="pl-PL" sz="1300" dirty="0"/>
          </a:p>
          <a:p>
            <a:pPr algn="r"/>
            <a:endParaRPr lang="pl-PL" sz="13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AC7855-8ACD-4563-AF1D-519737500C5C}"/>
              </a:ext>
            </a:extLst>
          </p:cNvPr>
          <p:cNvSpPr txBox="1"/>
          <p:nvPr/>
        </p:nvSpPr>
        <p:spPr>
          <a:xfrm>
            <a:off x="5823707" y="3291091"/>
            <a:ext cx="2139666" cy="2092881"/>
          </a:xfrm>
          <a:prstGeom prst="rect">
            <a:avLst/>
          </a:prstGeom>
          <a:noFill/>
        </p:spPr>
        <p:txBody>
          <a:bodyPr wrap="square" lIns="91440" tIns="45720" rIns="91440" bIns="45720" numCol="1" spcCol="0" rtlCol="0" anchor="ctr">
            <a:spAutoFit/>
          </a:bodyPr>
          <a:lstStyle/>
          <a:p>
            <a:pPr algn="r"/>
            <a:r>
              <a:rPr lang="pl-PL" sz="1300" dirty="0" err="1">
                <a:latin typeface="Calibri"/>
                <a:cs typeface="Arial"/>
              </a:rPr>
              <a:t>Significant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flights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decrease</a:t>
            </a:r>
            <a:r>
              <a:rPr lang="pl-PL" sz="1300" dirty="0">
                <a:latin typeface="Calibri"/>
                <a:cs typeface="Arial"/>
              </a:rPr>
              <a:t>.</a:t>
            </a:r>
          </a:p>
          <a:p>
            <a:pPr algn="r"/>
            <a:r>
              <a:rPr lang="pl-PL" sz="1300" dirty="0" err="1">
                <a:latin typeface="Calibri"/>
                <a:cs typeface="Calibri"/>
              </a:rPr>
              <a:t>Loss</a:t>
            </a:r>
            <a:r>
              <a:rPr lang="pl-PL" sz="1300" dirty="0">
                <a:latin typeface="Calibri"/>
                <a:cs typeface="Calibri"/>
              </a:rPr>
              <a:t> of </a:t>
            </a:r>
            <a:r>
              <a:rPr lang="pl-PL" sz="1300" dirty="0" err="1">
                <a:latin typeface="Calibri"/>
                <a:cs typeface="Calibri"/>
              </a:rPr>
              <a:t>passenger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confidence</a:t>
            </a:r>
            <a:r>
              <a:rPr lang="pl-PL" sz="1300" dirty="0">
                <a:latin typeface="Calibri"/>
                <a:cs typeface="Calibri"/>
              </a:rPr>
              <a:t> to </a:t>
            </a:r>
            <a:r>
              <a:rPr lang="pl-PL" sz="1300" dirty="0" err="1">
                <a:latin typeface="Calibri"/>
                <a:cs typeface="Calibri"/>
              </a:rPr>
              <a:t>air</a:t>
            </a:r>
            <a:r>
              <a:rPr lang="pl-PL" sz="1300" dirty="0">
                <a:latin typeface="Calibri"/>
                <a:cs typeface="Calibri"/>
              </a:rPr>
              <a:t> </a:t>
            </a:r>
            <a:r>
              <a:rPr lang="pl-PL" sz="1300" dirty="0" err="1">
                <a:latin typeface="Calibri"/>
                <a:cs typeface="Calibri"/>
              </a:rPr>
              <a:t>traveling</a:t>
            </a:r>
            <a:r>
              <a:rPr lang="pl-PL" sz="1300" dirty="0">
                <a:latin typeface="Calibri"/>
                <a:cs typeface="Calibri"/>
              </a:rPr>
              <a:t>.</a:t>
            </a:r>
            <a:endParaRPr lang="pl-PL" dirty="0"/>
          </a:p>
          <a:p>
            <a:pPr algn="r"/>
            <a:r>
              <a:rPr lang="pl-PL" sz="1300" dirty="0" err="1">
                <a:latin typeface="Calibri"/>
                <a:cs typeface="Arial"/>
              </a:rPr>
              <a:t>Traffic</a:t>
            </a:r>
            <a:r>
              <a:rPr lang="pl-PL" sz="1300" dirty="0">
                <a:latin typeface="Calibri"/>
                <a:cs typeface="Arial"/>
              </a:rPr>
              <a:t> profile </a:t>
            </a:r>
            <a:r>
              <a:rPr lang="pl-PL" sz="1300" dirty="0" err="1">
                <a:latin typeface="Calibri"/>
                <a:cs typeface="Arial"/>
              </a:rPr>
              <a:t>change</a:t>
            </a:r>
            <a:r>
              <a:rPr lang="pl-PL" sz="1300" dirty="0">
                <a:latin typeface="Calibri"/>
                <a:cs typeface="Arial"/>
              </a:rPr>
              <a:t> (</a:t>
            </a:r>
            <a:r>
              <a:rPr lang="pl-PL" sz="1300" dirty="0" err="1">
                <a:latin typeface="Calibri"/>
                <a:cs typeface="Arial"/>
              </a:rPr>
              <a:t>short-haul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flights</a:t>
            </a:r>
            <a:r>
              <a:rPr lang="pl-PL" sz="1300" dirty="0">
                <a:latin typeface="Calibri"/>
                <a:cs typeface="Arial"/>
              </a:rPr>
              <a:t> </a:t>
            </a:r>
            <a:r>
              <a:rPr lang="pl-PL" sz="1300" dirty="0" err="1">
                <a:latin typeface="Calibri"/>
                <a:cs typeface="Arial"/>
              </a:rPr>
              <a:t>domination</a:t>
            </a:r>
            <a:r>
              <a:rPr lang="pl-PL" sz="1300" dirty="0">
                <a:latin typeface="Calibri"/>
                <a:cs typeface="Arial"/>
              </a:rPr>
              <a:t>).</a:t>
            </a:r>
            <a:endParaRPr lang="pl-PL" dirty="0"/>
          </a:p>
          <a:p>
            <a:pPr algn="r"/>
            <a:endParaRPr lang="pl-PL" sz="1300" dirty="0"/>
          </a:p>
          <a:p>
            <a:pPr algn="r"/>
            <a:endParaRPr lang="pl-PL" sz="1300" dirty="0"/>
          </a:p>
          <a:p>
            <a:pPr algn="r"/>
            <a:endParaRPr lang="pl-PL" sz="1300" dirty="0"/>
          </a:p>
          <a:p>
            <a:pPr algn="r"/>
            <a:endParaRPr lang="pl-PL" sz="1300" dirty="0"/>
          </a:p>
          <a:p>
            <a:pPr algn="r"/>
            <a:endParaRPr lang="pl-PL" sz="1300" dirty="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A89BF38-FD66-4F5B-BB61-541AF7621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847258"/>
              </p:ext>
            </p:extLst>
          </p:nvPr>
        </p:nvGraphicFramePr>
        <p:xfrm>
          <a:off x="0" y="5129336"/>
          <a:ext cx="9144000" cy="1292662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3047390">
                  <a:extLst>
                    <a:ext uri="{9D8B030D-6E8A-4147-A177-3AD203B41FA5}">
                      <a16:colId xmlns:a16="http://schemas.microsoft.com/office/drawing/2014/main" val="1181305441"/>
                    </a:ext>
                  </a:extLst>
                </a:gridCol>
                <a:gridCol w="3047390">
                  <a:extLst>
                    <a:ext uri="{9D8B030D-6E8A-4147-A177-3AD203B41FA5}">
                      <a16:colId xmlns:a16="http://schemas.microsoft.com/office/drawing/2014/main" val="3814951399"/>
                    </a:ext>
                  </a:extLst>
                </a:gridCol>
                <a:gridCol w="3049220">
                  <a:extLst>
                    <a:ext uri="{9D8B030D-6E8A-4147-A177-3AD203B41FA5}">
                      <a16:colId xmlns:a16="http://schemas.microsoft.com/office/drawing/2014/main" val="2237733897"/>
                    </a:ext>
                  </a:extLst>
                </a:gridCol>
              </a:tblGrid>
              <a:tr h="21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VALUE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TURNAROUND TIME IN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TURNAROUND TIME IN 2020</a:t>
                      </a:r>
                      <a:endParaRPr lang="en-US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6918741"/>
                  </a:ext>
                </a:extLst>
              </a:tr>
              <a:tr h="212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</a:t>
                      </a:r>
                      <a:endParaRPr lang="en-US" err="1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01:48:52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03:22:56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2528294"/>
                  </a:ext>
                </a:extLst>
              </a:tr>
              <a:tr h="21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MINIMUM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00:30:00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00:42:00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7416756"/>
                  </a:ext>
                </a:extLst>
              </a:tr>
              <a:tr h="21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</a:t>
                      </a:r>
                      <a:r>
                        <a:rPr lang="pl-PL" sz="1000">
                          <a:effectLst/>
                        </a:rPr>
                        <a:t>X</a:t>
                      </a:r>
                      <a:r>
                        <a:rPr lang="en-US" sz="1000">
                          <a:effectLst/>
                        </a:rPr>
                        <a:t>IMUM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13:10:00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16:14:00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095114"/>
                  </a:ext>
                </a:extLst>
              </a:tr>
              <a:tr h="21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(WIDE-BODY AIRCRAFT)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01:48:52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10:33:12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5556949"/>
                  </a:ext>
                </a:extLst>
              </a:tr>
              <a:tr h="215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AVERAGE (NARROW-BODY AIRCRAFT)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00:30:00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03:00:17</a:t>
                      </a:r>
                      <a:endParaRPr lang="en-US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844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75051"/>
      </p:ext>
    </p:extLst>
  </p:cSld>
  <p:clrMapOvr>
    <a:masterClrMapping/>
  </p:clrMapOvr>
</p:sld>
</file>

<file path=ppt/theme/theme1.xml><?xml version="1.0" encoding="utf-8"?>
<a:theme xmlns:a="http://schemas.openxmlformats.org/drawingml/2006/main" name="Wzorni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2AD3E037A2542B673B90B9E1B796F" ma:contentTypeVersion="8" ma:contentTypeDescription="Utwórz nowy dokument." ma:contentTypeScope="" ma:versionID="8db0589671a935e7164f2a40d4ead406">
  <xsd:schema xmlns:xsd="http://www.w3.org/2001/XMLSchema" xmlns:xs="http://www.w3.org/2001/XMLSchema" xmlns:p="http://schemas.microsoft.com/office/2006/metadata/properties" xmlns:ns2="db71c8b2-27da-4c55-ad72-1d3ded243286" targetNamespace="http://schemas.microsoft.com/office/2006/metadata/properties" ma:root="true" ma:fieldsID="cc7df36b4d1d8b80e4afd5fdbd7a111b" ns2:_="">
    <xsd:import namespace="db71c8b2-27da-4c55-ad72-1d3ded243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1c8b2-27da-4c55-ad72-1d3ded243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F73A42-0B71-459C-B5AC-F1C27034280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b71c8b2-27da-4c55-ad72-1d3ded2432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849BAA-A9E3-4797-BFB5-87E3712867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CC7953-0F9F-4A48-A175-0A34B8EA8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71c8b2-27da-4c55-ad72-1d3ded243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1767</Words>
  <Application>Microsoft Office PowerPoint</Application>
  <PresentationFormat>On-screen Show (4:3)</PresentationFormat>
  <Paragraphs>246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Wzornik</vt:lpstr>
      <vt:lpstr>Covid-19 impact on airport operations</vt:lpstr>
      <vt:lpstr>Agenda</vt:lpstr>
      <vt:lpstr>Introduction</vt:lpstr>
      <vt:lpstr>Aim of the research</vt:lpstr>
      <vt:lpstr>Physical distancing solutions</vt:lpstr>
      <vt:lpstr>Covid-19 impact on Ground Handling</vt:lpstr>
      <vt:lpstr>Airport operational capabilities</vt:lpstr>
      <vt:lpstr>Airport operational capabilities</vt:lpstr>
      <vt:lpstr>Measurements &amp; Data analysis</vt:lpstr>
      <vt:lpstr>Measurements &amp; Data analysis</vt:lpstr>
      <vt:lpstr>A-CDM potential</vt:lpstr>
      <vt:lpstr>A-CDM potential</vt:lpstr>
      <vt:lpstr>A-CDM potential</vt:lpstr>
      <vt:lpstr>A-CDM potential</vt:lpstr>
      <vt:lpstr>Summary &amp; Conclusions</vt:lpstr>
      <vt:lpstr>Summary &amp; 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</dc:creator>
  <cp:lastModifiedBy>Malwina</cp:lastModifiedBy>
  <cp:revision>1</cp:revision>
  <cp:lastPrinted>2013-11-12T00:24:23Z</cp:lastPrinted>
  <dcterms:created xsi:type="dcterms:W3CDTF">2013-10-22T17:15:03Z</dcterms:created>
  <dcterms:modified xsi:type="dcterms:W3CDTF">2020-10-18T19:47:58Z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0x0101008EB2AD3E037A2542B673B90B9E1B796F</vt:lpwstr>
  </property>
  <property fmtid="{D5CDD505-2E9C-101B-9397-08002B2CF9AE}" pid="3" name="MSIP_Label_82fa3fd3-029b-403d-91b4-1dc930cb0e60_Enabled">
    <vt:lpwstr>true</vt:lpwstr>
  </property>
  <property fmtid="{D5CDD505-2E9C-101B-9397-08002B2CF9AE}" pid="4" name="MSIP_Label_82fa3fd3-029b-403d-91b4-1dc930cb0e60_SetDate">
    <vt:lpwstr>2020-10-14T20:23:56Z</vt:lpwstr>
  </property>
  <property fmtid="{D5CDD505-2E9C-101B-9397-08002B2CF9AE}" pid="5" name="MSIP_Label_82fa3fd3-029b-403d-91b4-1dc930cb0e60_Method">
    <vt:lpwstr>Standard</vt:lpwstr>
  </property>
  <property fmtid="{D5CDD505-2E9C-101B-9397-08002B2CF9AE}" pid="6" name="MSIP_Label_82fa3fd3-029b-403d-91b4-1dc930cb0e60_Name">
    <vt:lpwstr>82fa3fd3-029b-403d-91b4-1dc930cb0e60</vt:lpwstr>
  </property>
  <property fmtid="{D5CDD505-2E9C-101B-9397-08002B2CF9AE}" pid="7" name="MSIP_Label_82fa3fd3-029b-403d-91b4-1dc930cb0e60_SiteId">
    <vt:lpwstr>4ae48b41-0137-4599-8661-fc641fe77bea</vt:lpwstr>
  </property>
  <property fmtid="{D5CDD505-2E9C-101B-9397-08002B2CF9AE}" pid="8" name="MSIP_Label_82fa3fd3-029b-403d-91b4-1dc930cb0e60_ActionId">
    <vt:lpwstr>7367b849-f188-42b6-abe0-bfc4f98bf4b4</vt:lpwstr>
  </property>
  <property fmtid="{D5CDD505-2E9C-101B-9397-08002B2CF9AE}" pid="9" name="MSIP_Label_82fa3fd3-029b-403d-91b4-1dc930cb0e60_ContentBits">
    <vt:lpwstr>0</vt:lpwstr>
  </property>
</Properties>
</file>