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0"/>
  </p:notesMasterIdLst>
  <p:handoutMasterIdLst>
    <p:handoutMasterId r:id="rId11"/>
  </p:handoutMasterIdLst>
  <p:sldIdLst>
    <p:sldId id="306" r:id="rId5"/>
    <p:sldId id="296" r:id="rId6"/>
    <p:sldId id="297" r:id="rId7"/>
    <p:sldId id="302" r:id="rId8"/>
    <p:sldId id="316" r:id="rId9"/>
  </p:sldIdLst>
  <p:sldSz cx="9144000" cy="6858000" type="screen4x3"/>
  <p:notesSz cx="6858000" cy="9710738"/>
  <p:defaultTextStyle>
    <a:defPPr>
      <a:defRPr lang="pl-PL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A8927"/>
    <a:srgbClr val="920000"/>
    <a:srgbClr val="8989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376"/>
    <p:restoredTop sz="94694" autoAdjust="0"/>
  </p:normalViewPr>
  <p:slideViewPr>
    <p:cSldViewPr>
      <p:cViewPr>
        <p:scale>
          <a:sx n="56" d="100"/>
          <a:sy n="56" d="100"/>
        </p:scale>
        <p:origin x="904" y="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4" d="100"/>
          <a:sy n="64" d="100"/>
        </p:scale>
        <p:origin x="3192" y="6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>
            <a:extLst>
              <a:ext uri="{FF2B5EF4-FFF2-40B4-BE49-F238E27FC236}">
                <a16:creationId xmlns:a16="http://schemas.microsoft.com/office/drawing/2014/main" id="{A5232CFA-984B-4D2F-9E41-99C326C175A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857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CAF2707A-7ED7-4F8A-AEE4-F4B9082AE21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223375"/>
            <a:ext cx="2971800" cy="4857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969C4D5C-3CE0-4E77-A6EF-07027D60951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9223375"/>
            <a:ext cx="2971800" cy="48577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A95A187-C014-4432-AB1B-100B1B2A9BBA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  <p:sp>
        <p:nvSpPr>
          <p:cNvPr id="6" name="Symbol zastępczy daty 5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873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8CDC29-B8A7-42F6-ACDE-F5C809DB2453}" type="datetimeFigureOut">
              <a:rPr lang="pl-PL" smtClean="0"/>
              <a:t>30.01.2025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993800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>
            <a:extLst>
              <a:ext uri="{FF2B5EF4-FFF2-40B4-BE49-F238E27FC236}">
                <a16:creationId xmlns:a16="http://schemas.microsoft.com/office/drawing/2014/main" id="{5DF7F246-F9EB-4C30-A5D4-255FD8A6474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857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B4D3A418-2EB5-47A6-A0A7-AC42867CE86D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857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fld id="{3DCF40A1-AE77-4996-BB22-C08CD55DFE8D}" type="datetimeFigureOut">
              <a:rPr lang="pl-PL"/>
              <a:pPr>
                <a:defRPr/>
              </a:pPr>
              <a:t>30.01.2025</a:t>
            </a:fld>
            <a:endParaRPr lang="pl-PL"/>
          </a:p>
        </p:txBody>
      </p:sp>
      <p:sp>
        <p:nvSpPr>
          <p:cNvPr id="4" name="Symbol zastępczy obrazu slajdu 3">
            <a:extLst>
              <a:ext uri="{FF2B5EF4-FFF2-40B4-BE49-F238E27FC236}">
                <a16:creationId xmlns:a16="http://schemas.microsoft.com/office/drawing/2014/main" id="{076F7A14-5567-45DC-BE45-2B43B13F012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001713" y="728663"/>
            <a:ext cx="4854575" cy="36417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l-PL" noProof="0"/>
          </a:p>
        </p:txBody>
      </p:sp>
      <p:sp>
        <p:nvSpPr>
          <p:cNvPr id="5" name="Symbol zastępczy notatek 4">
            <a:extLst>
              <a:ext uri="{FF2B5EF4-FFF2-40B4-BE49-F238E27FC236}">
                <a16:creationId xmlns:a16="http://schemas.microsoft.com/office/drawing/2014/main" id="{2BBB205B-BBF5-4F41-A994-E9F4D0416C8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613275"/>
            <a:ext cx="5486400" cy="4368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noProof="0"/>
              <a:t>Kliknij, aby edytować style wzorca tekstu</a:t>
            </a:r>
          </a:p>
          <a:p>
            <a:pPr lvl="1"/>
            <a:r>
              <a:rPr lang="pl-PL" noProof="0"/>
              <a:t>Drugi poziom</a:t>
            </a:r>
          </a:p>
          <a:p>
            <a:pPr lvl="2"/>
            <a:r>
              <a:rPr lang="pl-PL" noProof="0"/>
              <a:t>Trzeci poziom</a:t>
            </a:r>
          </a:p>
          <a:p>
            <a:pPr lvl="3"/>
            <a:r>
              <a:rPr lang="pl-PL" noProof="0"/>
              <a:t>Czwarty poziom</a:t>
            </a:r>
          </a:p>
          <a:p>
            <a:pPr lvl="4"/>
            <a:r>
              <a:rPr lang="pl-PL" noProof="0"/>
              <a:t>Piąty poziom</a:t>
            </a:r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956CF173-3D42-4FD5-AC1C-3EEE61C79B2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223375"/>
            <a:ext cx="2971800" cy="4857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34366D01-EF72-49CC-B3BE-B91E525D665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9223375"/>
            <a:ext cx="2971800" cy="48577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EB5598A0-A84D-48E6-97BD-5ABC529B8771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82609202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5598A0-A84D-48E6-97BD-5ABC529B8771}" type="slidenum">
              <a:rPr lang="pl-PL" altLang="pl-PL" smtClean="0"/>
              <a:pPr>
                <a:defRPr/>
              </a:pPr>
              <a:t>2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916715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5598A0-A84D-48E6-97BD-5ABC529B8771}" type="slidenum">
              <a:rPr lang="pl-PL" altLang="pl-PL" smtClean="0"/>
              <a:pPr>
                <a:defRPr/>
              </a:pPr>
              <a:t>3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40871200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5598A0-A84D-48E6-97BD-5ABC529B8771}" type="slidenum">
              <a:rPr lang="pl-PL" altLang="pl-PL" smtClean="0"/>
              <a:pPr>
                <a:defRPr/>
              </a:pPr>
              <a:t>4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5190731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5598A0-A84D-48E6-97BD-5ABC529B8771}" type="slidenum">
              <a:rPr lang="pl-PL" altLang="pl-PL" smtClean="0"/>
              <a:pPr>
                <a:defRPr/>
              </a:pPr>
              <a:t>5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2111456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64288" y="2155037"/>
            <a:ext cx="8140159" cy="792088"/>
          </a:xfrm>
          <a:prstGeom prst="rect">
            <a:avLst/>
          </a:prstGeom>
        </p:spPr>
        <p:txBody>
          <a:bodyPr/>
          <a:lstStyle>
            <a:lvl1pPr algn="l">
              <a:defRPr sz="2800" b="1" baseline="0"/>
            </a:lvl1pPr>
          </a:lstStyle>
          <a:p>
            <a:r>
              <a:rPr lang="pl-PL" dirty="0" err="1"/>
              <a:t>Title</a:t>
            </a:r>
            <a:r>
              <a:rPr lang="pl-PL" dirty="0"/>
              <a:t> of the </a:t>
            </a:r>
            <a:r>
              <a:rPr lang="pl-PL" dirty="0" err="1"/>
              <a:t>presentation</a:t>
            </a:r>
            <a:endParaRPr lang="pl-PL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70527" y="3645024"/>
            <a:ext cx="8145756" cy="43204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2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dirty="0"/>
              <a:t>Author / </a:t>
            </a:r>
            <a:r>
              <a:rPr lang="pl-PL" dirty="0" err="1"/>
              <a:t>authors</a:t>
            </a:r>
            <a:endParaRPr lang="pl-PL" dirty="0"/>
          </a:p>
        </p:txBody>
      </p:sp>
      <p:sp>
        <p:nvSpPr>
          <p:cNvPr id="22" name="Symbol zastępczy tekstu 21"/>
          <p:cNvSpPr>
            <a:spLocks noGrp="1"/>
          </p:cNvSpPr>
          <p:nvPr>
            <p:ph type="body" sz="quarter" idx="10" hasCustomPrompt="1"/>
          </p:nvPr>
        </p:nvSpPr>
        <p:spPr>
          <a:xfrm>
            <a:off x="472735" y="4047976"/>
            <a:ext cx="8185629" cy="36004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2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pl-PL" dirty="0" err="1"/>
              <a:t>Institution</a:t>
            </a:r>
            <a:endParaRPr lang="pl-PL" dirty="0"/>
          </a:p>
        </p:txBody>
      </p:sp>
      <p:sp>
        <p:nvSpPr>
          <p:cNvPr id="35" name="Symbol zastępczy tekstu 21"/>
          <p:cNvSpPr>
            <a:spLocks noGrp="1"/>
          </p:cNvSpPr>
          <p:nvPr>
            <p:ph type="body" sz="quarter" idx="11" hasCustomPrompt="1"/>
          </p:nvPr>
        </p:nvSpPr>
        <p:spPr>
          <a:xfrm>
            <a:off x="470527" y="4653136"/>
            <a:ext cx="8185629" cy="36004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2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pl-PL" dirty="0" err="1"/>
              <a:t>Date</a:t>
            </a:r>
            <a:r>
              <a:rPr lang="pl-PL" dirty="0"/>
              <a:t> of </a:t>
            </a:r>
            <a:r>
              <a:rPr lang="pl-PL" dirty="0" err="1"/>
              <a:t>presentation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1780015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124744"/>
            <a:ext cx="8229600" cy="401516"/>
          </a:xfrm>
          <a:prstGeom prst="rect">
            <a:avLst/>
          </a:prstGeom>
        </p:spPr>
        <p:txBody>
          <a:bodyPr/>
          <a:lstStyle>
            <a:lvl1pPr algn="l">
              <a:defRPr sz="2400" b="1"/>
            </a:lvl1pPr>
          </a:lstStyle>
          <a:p>
            <a:r>
              <a:rPr lang="pl-PL" dirty="0"/>
              <a:t>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916832"/>
            <a:ext cx="8229600" cy="4209331"/>
          </a:xfrm>
          <a:prstGeom prst="rect">
            <a:avLst/>
          </a:prstGeom>
        </p:spPr>
        <p:txBody>
          <a:bodyPr/>
          <a:lstStyle>
            <a:lvl1pPr marL="571500" indent="-571500">
              <a:buFont typeface="+mj-lt"/>
              <a:buAutoNum type="romanUcPeriod"/>
              <a:defRPr sz="2400"/>
            </a:lvl1pPr>
            <a:lvl2pPr marL="742950" indent="-285750">
              <a:buFont typeface="Arial" panose="020B0604020202020204" pitchFamily="34" charset="0"/>
              <a:buChar char="•"/>
              <a:defRPr sz="18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pl-PL" dirty="0" err="1"/>
              <a:t>Introduction</a:t>
            </a:r>
            <a:endParaRPr lang="pl-PL" dirty="0"/>
          </a:p>
          <a:p>
            <a:pPr lvl="0"/>
            <a:r>
              <a:rPr lang="pl-PL" dirty="0" err="1"/>
              <a:t>Chapter</a:t>
            </a:r>
            <a:r>
              <a:rPr lang="pl-PL" dirty="0"/>
              <a:t> </a:t>
            </a:r>
            <a:r>
              <a:rPr lang="pl-PL" dirty="0" err="1"/>
              <a:t>name</a:t>
            </a:r>
            <a:endParaRPr lang="pl-PL" dirty="0"/>
          </a:p>
          <a:p>
            <a:pPr lvl="0"/>
            <a:r>
              <a:rPr lang="pl-PL" dirty="0" err="1"/>
              <a:t>Chapter</a:t>
            </a:r>
            <a:r>
              <a:rPr lang="pl-PL" dirty="0"/>
              <a:t> </a:t>
            </a:r>
            <a:r>
              <a:rPr lang="pl-PL" dirty="0" err="1"/>
              <a:t>name</a:t>
            </a:r>
            <a:endParaRPr lang="pl-PL" dirty="0"/>
          </a:p>
          <a:p>
            <a:pPr lvl="0"/>
            <a:r>
              <a:rPr lang="pl-PL" dirty="0" err="1"/>
              <a:t>Chapter</a:t>
            </a:r>
            <a:r>
              <a:rPr lang="pl-PL" dirty="0"/>
              <a:t> </a:t>
            </a:r>
            <a:r>
              <a:rPr lang="pl-PL" dirty="0" err="1"/>
              <a:t>name</a:t>
            </a:r>
            <a:endParaRPr lang="pl-PL" dirty="0"/>
          </a:p>
          <a:p>
            <a:pPr lvl="0"/>
            <a:r>
              <a:rPr lang="pl-PL" dirty="0" err="1"/>
              <a:t>Summary</a:t>
            </a:r>
            <a:endParaRPr lang="pl-PL" dirty="0"/>
          </a:p>
          <a:p>
            <a:pPr lvl="0"/>
            <a:r>
              <a:rPr lang="pl-PL" dirty="0" err="1"/>
              <a:t>Conclusions</a:t>
            </a:r>
            <a:endParaRPr lang="pl-PL" dirty="0"/>
          </a:p>
          <a:p>
            <a:pPr lvl="0"/>
            <a:endParaRPr lang="pl-PL" dirty="0"/>
          </a:p>
        </p:txBody>
      </p:sp>
      <p:sp>
        <p:nvSpPr>
          <p:cNvPr id="24" name="pole tekstowe 23"/>
          <p:cNvSpPr txBox="1"/>
          <p:nvPr userDrawn="1"/>
        </p:nvSpPr>
        <p:spPr>
          <a:xfrm>
            <a:off x="395536" y="6519547"/>
            <a:ext cx="18836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/>
              <a:t>17-18</a:t>
            </a:r>
            <a:r>
              <a:rPr lang="pl-PL" sz="1400" baseline="30000" dirty="0"/>
              <a:t>th</a:t>
            </a:r>
            <a:r>
              <a:rPr lang="pl-PL" sz="1400" dirty="0"/>
              <a:t> of </a:t>
            </a:r>
            <a:r>
              <a:rPr lang="pl-PL" sz="1400" dirty="0" err="1"/>
              <a:t>April</a:t>
            </a:r>
            <a:r>
              <a:rPr lang="pl-PL" sz="1400" dirty="0"/>
              <a:t> 2018</a:t>
            </a:r>
          </a:p>
        </p:txBody>
      </p:sp>
      <p:sp>
        <p:nvSpPr>
          <p:cNvPr id="25" name="Slide Number Placeholder 5">
            <a:extLst>
              <a:ext uri="{FF2B5EF4-FFF2-40B4-BE49-F238E27FC236}">
                <a16:creationId xmlns:a16="http://schemas.microsoft.com/office/drawing/2014/main" id="{97D3F04E-5CC7-4DA4-94D2-B7EFF4BD81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15100" y="6525344"/>
            <a:ext cx="2133600" cy="297467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algn="r">
              <a:defRPr/>
            </a:pPr>
            <a:fld id="{9AC15838-3CEE-42BC-9BB2-A054A9C27782}" type="slidenum">
              <a:rPr lang="pl-PL" altLang="pl-PL" smtClean="0"/>
              <a:pPr algn="r">
                <a:defRPr/>
              </a:pPr>
              <a:t>‹#›</a:t>
            </a:fld>
            <a:endParaRPr lang="pl-PL" altLang="pl-PL" dirty="0"/>
          </a:p>
        </p:txBody>
      </p:sp>
    </p:spTree>
    <p:extLst>
      <p:ext uri="{BB962C8B-B14F-4D97-AF65-F5344CB8AC3E}">
        <p14:creationId xmlns:p14="http://schemas.microsoft.com/office/powerpoint/2010/main" val="28694929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0400" y="1124744"/>
            <a:ext cx="8229600" cy="401516"/>
          </a:xfrm>
          <a:prstGeom prst="rect">
            <a:avLst/>
          </a:prstGeom>
        </p:spPr>
        <p:txBody>
          <a:bodyPr/>
          <a:lstStyle>
            <a:lvl1pPr marL="571500" indent="-571500" algn="l">
              <a:buFont typeface="+mj-lt"/>
              <a:buAutoNum type="romanUcPeriod"/>
              <a:defRPr sz="2400" b="1"/>
            </a:lvl1pPr>
          </a:lstStyle>
          <a:p>
            <a:r>
              <a:rPr lang="pl-PL" dirty="0" err="1"/>
              <a:t>Title</a:t>
            </a:r>
            <a:r>
              <a:rPr lang="pl-PL" dirty="0"/>
              <a:t> of the </a:t>
            </a:r>
            <a:r>
              <a:rPr lang="pl-PL" dirty="0" err="1"/>
              <a:t>first</a:t>
            </a:r>
            <a:r>
              <a:rPr lang="pl-PL" dirty="0"/>
              <a:t> </a:t>
            </a:r>
            <a:r>
              <a:rPr lang="pl-PL" dirty="0" err="1"/>
              <a:t>chapter</a:t>
            </a:r>
            <a:endParaRPr lang="pl-PL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2122168"/>
            <a:ext cx="8229600" cy="3971127"/>
          </a:xfrm>
          <a:prstGeom prst="rect">
            <a:avLst/>
          </a:prstGeom>
        </p:spPr>
        <p:txBody>
          <a:bodyPr/>
          <a:lstStyle>
            <a:lvl1pPr marL="0" indent="0">
              <a:buFont typeface="+mj-lt"/>
              <a:buNone/>
              <a:defRPr sz="1800" baseline="0"/>
            </a:lvl1pPr>
            <a:lvl2pPr marL="742950" indent="-285750">
              <a:buFont typeface="Arial" panose="020B0604020202020204" pitchFamily="34" charset="0"/>
              <a:buChar char="•"/>
              <a:defRPr sz="18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pl-PL" dirty="0" err="1"/>
              <a:t>Slide</a:t>
            </a:r>
            <a:r>
              <a:rPr lang="pl-PL" dirty="0"/>
              <a:t> </a:t>
            </a:r>
            <a:r>
              <a:rPr lang="pl-PL" dirty="0" err="1"/>
              <a:t>content</a:t>
            </a:r>
            <a:r>
              <a:rPr lang="pl-PL" dirty="0"/>
              <a:t>.</a:t>
            </a:r>
          </a:p>
          <a:p>
            <a:pPr lvl="0"/>
            <a:endParaRPr lang="pl-PL" dirty="0"/>
          </a:p>
        </p:txBody>
      </p:sp>
      <p:sp>
        <p:nvSpPr>
          <p:cNvPr id="23" name="Slide Number Placeholder 5">
            <a:extLst>
              <a:ext uri="{FF2B5EF4-FFF2-40B4-BE49-F238E27FC236}">
                <a16:creationId xmlns:a16="http://schemas.microsoft.com/office/drawing/2014/main" id="{97D3F04E-5CC7-4DA4-94D2-B7EFF4BD81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15100" y="6525344"/>
            <a:ext cx="2133600" cy="297467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algn="r">
              <a:defRPr/>
            </a:pPr>
            <a:fld id="{9AC15838-3CEE-42BC-9BB2-A054A9C27782}" type="slidenum">
              <a:rPr lang="pl-PL" altLang="pl-PL" smtClean="0"/>
              <a:pPr algn="r">
                <a:defRPr/>
              </a:pPr>
              <a:t>‹#›</a:t>
            </a:fld>
            <a:endParaRPr lang="pl-PL" altLang="pl-PL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10" hasCustomPrompt="1"/>
          </p:nvPr>
        </p:nvSpPr>
        <p:spPr>
          <a:xfrm>
            <a:off x="1043608" y="1504628"/>
            <a:ext cx="7650005" cy="2889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pl-PL" dirty="0" err="1"/>
              <a:t>Slide</a:t>
            </a:r>
            <a:r>
              <a:rPr lang="pl-PL" dirty="0"/>
              <a:t> </a:t>
            </a:r>
            <a:r>
              <a:rPr lang="pl-PL" dirty="0" err="1"/>
              <a:t>name</a:t>
            </a:r>
            <a:endParaRPr lang="pl-PL" dirty="0"/>
          </a:p>
        </p:txBody>
      </p:sp>
      <p:sp>
        <p:nvSpPr>
          <p:cNvPr id="14" name="pole tekstowe 13"/>
          <p:cNvSpPr txBox="1"/>
          <p:nvPr userDrawn="1"/>
        </p:nvSpPr>
        <p:spPr>
          <a:xfrm>
            <a:off x="395536" y="6519547"/>
            <a:ext cx="18836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/>
              <a:t>17-18</a:t>
            </a:r>
            <a:r>
              <a:rPr lang="pl-PL" sz="1400" baseline="30000" dirty="0"/>
              <a:t>th</a:t>
            </a:r>
            <a:r>
              <a:rPr lang="pl-PL" sz="1400" dirty="0"/>
              <a:t> of </a:t>
            </a:r>
            <a:r>
              <a:rPr lang="pl-PL" sz="1400" dirty="0" err="1"/>
              <a:t>April</a:t>
            </a:r>
            <a:r>
              <a:rPr lang="pl-PL" sz="1400" dirty="0"/>
              <a:t> 2018</a:t>
            </a:r>
          </a:p>
        </p:txBody>
      </p:sp>
    </p:spTree>
    <p:extLst>
      <p:ext uri="{BB962C8B-B14F-4D97-AF65-F5344CB8AC3E}">
        <p14:creationId xmlns:p14="http://schemas.microsoft.com/office/powerpoint/2010/main" val="16557843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bliograp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85124" y="1196752"/>
            <a:ext cx="7772400" cy="646948"/>
          </a:xfrm>
          <a:prstGeom prst="rect">
            <a:avLst/>
          </a:prstGeom>
        </p:spPr>
        <p:txBody>
          <a:bodyPr anchor="t" anchorCtr="0"/>
          <a:lstStyle>
            <a:lvl1pPr marL="0" indent="0">
              <a:lnSpc>
                <a:spcPct val="80000"/>
              </a:lnSpc>
              <a:buNone/>
              <a:defRPr sz="2400" b="1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dirty="0" err="1"/>
              <a:t>Title</a:t>
            </a:r>
            <a:r>
              <a:rPr lang="pl-PL" dirty="0"/>
              <a:t> of the </a:t>
            </a:r>
            <a:r>
              <a:rPr lang="pl-PL" dirty="0" err="1"/>
              <a:t>presentation</a:t>
            </a:r>
            <a:endParaRPr lang="en-US" dirty="0"/>
          </a:p>
        </p:txBody>
      </p:sp>
      <p:sp>
        <p:nvSpPr>
          <p:cNvPr id="11" name="Symbol zastępczy tekstu 10"/>
          <p:cNvSpPr>
            <a:spLocks noGrp="1"/>
          </p:cNvSpPr>
          <p:nvPr>
            <p:ph type="body" sz="quarter" idx="13" hasCustomPrompt="1"/>
          </p:nvPr>
        </p:nvSpPr>
        <p:spPr>
          <a:xfrm>
            <a:off x="485630" y="1844824"/>
            <a:ext cx="7771894" cy="431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aseline="0">
                <a:solidFill>
                  <a:srgbClr val="898989"/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pl-PL" dirty="0"/>
              <a:t>Author / </a:t>
            </a:r>
            <a:r>
              <a:rPr lang="pl-PL" dirty="0" err="1"/>
              <a:t>authors</a:t>
            </a:r>
            <a:endParaRPr lang="pl-PL" dirty="0"/>
          </a:p>
        </p:txBody>
      </p:sp>
      <p:sp>
        <p:nvSpPr>
          <p:cNvPr id="12" name="Symbol zastępczy tekstu 10"/>
          <p:cNvSpPr>
            <a:spLocks noGrp="1"/>
          </p:cNvSpPr>
          <p:nvPr>
            <p:ph type="body" sz="quarter" idx="14" hasCustomPrompt="1"/>
          </p:nvPr>
        </p:nvSpPr>
        <p:spPr>
          <a:xfrm>
            <a:off x="485630" y="2193940"/>
            <a:ext cx="7771894" cy="3709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aseline="0">
                <a:solidFill>
                  <a:srgbClr val="898989"/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pl-PL" dirty="0" err="1"/>
              <a:t>Institution</a:t>
            </a:r>
            <a:endParaRPr lang="pl-PL" dirty="0"/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97D3F04E-5CC7-4DA4-94D2-B7EFF4BD81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15100" y="6525344"/>
            <a:ext cx="2133600" cy="297467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algn="r">
              <a:defRPr/>
            </a:pPr>
            <a:fld id="{9AC15838-3CEE-42BC-9BB2-A054A9C27782}" type="slidenum">
              <a:rPr lang="pl-PL" altLang="pl-PL" smtClean="0"/>
              <a:pPr algn="r">
                <a:defRPr/>
              </a:pPr>
              <a:t>‹#›</a:t>
            </a:fld>
            <a:endParaRPr lang="pl-PL" altLang="pl-PL" dirty="0"/>
          </a:p>
        </p:txBody>
      </p:sp>
      <p:sp>
        <p:nvSpPr>
          <p:cNvPr id="20" name="Symbol zastępczy tekstu 10"/>
          <p:cNvSpPr>
            <a:spLocks noGrp="1"/>
          </p:cNvSpPr>
          <p:nvPr>
            <p:ph type="body" sz="quarter" idx="15" hasCustomPrompt="1"/>
          </p:nvPr>
        </p:nvSpPr>
        <p:spPr>
          <a:xfrm>
            <a:off x="489366" y="3046443"/>
            <a:ext cx="7771894" cy="3709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 baseline="0">
                <a:solidFill>
                  <a:schemeClr val="tx1"/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pl-PL" dirty="0" err="1"/>
              <a:t>Bibliography</a:t>
            </a:r>
            <a:endParaRPr lang="pl-PL" dirty="0"/>
          </a:p>
        </p:txBody>
      </p:sp>
      <p:sp>
        <p:nvSpPr>
          <p:cNvPr id="23" name="Symbol zastępczy tekstu 22"/>
          <p:cNvSpPr>
            <a:spLocks noGrp="1"/>
          </p:cNvSpPr>
          <p:nvPr>
            <p:ph type="body" sz="quarter" idx="16" hasCustomPrompt="1"/>
          </p:nvPr>
        </p:nvSpPr>
        <p:spPr>
          <a:xfrm>
            <a:off x="485775" y="3429000"/>
            <a:ext cx="7772400" cy="2663825"/>
          </a:xfrm>
          <a:prstGeom prst="rect">
            <a:avLst/>
          </a:prstGeom>
        </p:spPr>
        <p:txBody>
          <a:bodyPr/>
          <a:lstStyle>
            <a:lvl1pPr marL="171450" indent="-171450">
              <a:buFont typeface="Arial" panose="020B0604020202020204" pitchFamily="34" charset="0"/>
              <a:buChar char="•"/>
              <a:defRPr sz="1400" baseline="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pl-PL" dirty="0" err="1"/>
              <a:t>Position</a:t>
            </a:r>
            <a:r>
              <a:rPr lang="pl-PL" dirty="0"/>
              <a:t> 1.</a:t>
            </a:r>
          </a:p>
          <a:p>
            <a:pPr lvl="0"/>
            <a:r>
              <a:rPr lang="pl-PL" dirty="0" err="1"/>
              <a:t>Position</a:t>
            </a:r>
            <a:r>
              <a:rPr lang="pl-PL" dirty="0"/>
              <a:t> 2.</a:t>
            </a:r>
          </a:p>
          <a:p>
            <a:pPr lvl="0"/>
            <a:r>
              <a:rPr lang="pl-PL" dirty="0" err="1"/>
              <a:t>Position</a:t>
            </a:r>
            <a:r>
              <a:rPr lang="pl-PL" dirty="0"/>
              <a:t> 3.</a:t>
            </a:r>
          </a:p>
          <a:p>
            <a:pPr lvl="0"/>
            <a:r>
              <a:rPr lang="pl-PL" dirty="0" err="1"/>
              <a:t>Position</a:t>
            </a:r>
            <a:r>
              <a:rPr lang="pl-PL" dirty="0"/>
              <a:t> 4.</a:t>
            </a:r>
          </a:p>
          <a:p>
            <a:pPr lvl="0"/>
            <a:r>
              <a:rPr lang="pl-PL" dirty="0" err="1"/>
              <a:t>Position</a:t>
            </a:r>
            <a:r>
              <a:rPr lang="pl-PL" dirty="0"/>
              <a:t> 5.</a:t>
            </a:r>
          </a:p>
          <a:p>
            <a:pPr lvl="0"/>
            <a:r>
              <a:rPr lang="pl-PL" dirty="0" err="1"/>
              <a:t>Position</a:t>
            </a:r>
            <a:r>
              <a:rPr lang="pl-PL" dirty="0"/>
              <a:t> 6.</a:t>
            </a:r>
          </a:p>
        </p:txBody>
      </p:sp>
      <p:sp>
        <p:nvSpPr>
          <p:cNvPr id="25" name="pole tekstowe 24"/>
          <p:cNvSpPr txBox="1"/>
          <p:nvPr userDrawn="1"/>
        </p:nvSpPr>
        <p:spPr>
          <a:xfrm>
            <a:off x="395536" y="6519547"/>
            <a:ext cx="18836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/>
              <a:t>17-18</a:t>
            </a:r>
            <a:r>
              <a:rPr lang="pl-PL" sz="1400" baseline="30000" dirty="0"/>
              <a:t>th</a:t>
            </a:r>
            <a:r>
              <a:rPr lang="pl-PL" sz="1400" dirty="0"/>
              <a:t> of </a:t>
            </a:r>
            <a:r>
              <a:rPr lang="pl-PL" sz="1400" dirty="0" err="1"/>
              <a:t>April</a:t>
            </a:r>
            <a:r>
              <a:rPr lang="pl-PL" sz="1400" dirty="0"/>
              <a:t> 2018</a:t>
            </a:r>
          </a:p>
        </p:txBody>
      </p:sp>
    </p:spTree>
    <p:extLst>
      <p:ext uri="{BB962C8B-B14F-4D97-AF65-F5344CB8AC3E}">
        <p14:creationId xmlns:p14="http://schemas.microsoft.com/office/powerpoint/2010/main" val="27285697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/>
          <p:cNvSpPr/>
          <p:nvPr userDrawn="1"/>
        </p:nvSpPr>
        <p:spPr>
          <a:xfrm>
            <a:off x="0" y="6487116"/>
            <a:ext cx="9144000" cy="3708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pl-PL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7" r:id="rId3"/>
    <p:sldLayoutId id="2147483651" r:id="rId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pl-PL" dirty="0"/>
              <a:t>TITLE OF PRESENTATION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470527" y="3645024"/>
            <a:ext cx="8145756" cy="936104"/>
          </a:xfrm>
        </p:spPr>
        <p:txBody>
          <a:bodyPr/>
          <a:lstStyle/>
          <a:p>
            <a:r>
              <a:rPr lang="pl-PL" dirty="0"/>
              <a:t>Name and </a:t>
            </a:r>
            <a:r>
              <a:rPr lang="pl-PL" dirty="0" err="1"/>
              <a:t>Surname</a:t>
            </a:r>
            <a:endParaRPr lang="pl-PL" dirty="0"/>
          </a:p>
          <a:p>
            <a:r>
              <a:rPr lang="pl-PL" dirty="0"/>
              <a:t>World </a:t>
            </a:r>
            <a:r>
              <a:rPr lang="pl-PL" dirty="0" err="1"/>
              <a:t>Birdstrike</a:t>
            </a:r>
            <a:r>
              <a:rPr lang="pl-PL" dirty="0"/>
              <a:t> </a:t>
            </a:r>
            <a:r>
              <a:rPr lang="pl-PL" dirty="0" err="1"/>
              <a:t>Association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3989009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Agenda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dirty="0" err="1"/>
              <a:t>Title</a:t>
            </a:r>
            <a:r>
              <a:rPr lang="pl-PL" dirty="0"/>
              <a:t> 1</a:t>
            </a:r>
          </a:p>
          <a:p>
            <a:pPr lvl="0"/>
            <a:r>
              <a:rPr lang="pl-PL" dirty="0" err="1"/>
              <a:t>Title</a:t>
            </a:r>
            <a:r>
              <a:rPr lang="pl-PL" dirty="0"/>
              <a:t> 2</a:t>
            </a:r>
          </a:p>
          <a:p>
            <a:pPr lvl="0"/>
            <a:r>
              <a:rPr lang="pl-PL" dirty="0" err="1"/>
              <a:t>Titel</a:t>
            </a:r>
            <a:r>
              <a:rPr lang="pl-PL" dirty="0"/>
              <a:t> 3</a:t>
            </a:r>
          </a:p>
          <a:p>
            <a:pPr lvl="0"/>
            <a:r>
              <a:rPr lang="pl-PL" dirty="0" err="1"/>
              <a:t>Summary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4"/>
          </p:nvPr>
        </p:nvSpPr>
        <p:spPr>
          <a:xfrm>
            <a:off x="6515100" y="6525344"/>
            <a:ext cx="2133600" cy="365125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fld id="{9AC15838-3CEE-42BC-9BB2-A054A9C27782}" type="slidenum">
              <a:rPr lang="pl-PL" altLang="pl-PL" smtClean="0"/>
              <a:pPr algn="r">
                <a:defRPr/>
              </a:pPr>
              <a:t>2</a:t>
            </a:fld>
            <a:endParaRPr lang="pl-PL" altLang="pl-PL" dirty="0"/>
          </a:p>
        </p:txBody>
      </p:sp>
    </p:spTree>
    <p:extLst>
      <p:ext uri="{BB962C8B-B14F-4D97-AF65-F5344CB8AC3E}">
        <p14:creationId xmlns:p14="http://schemas.microsoft.com/office/powerpoint/2010/main" val="32595745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Title</a:t>
            </a:r>
            <a:endParaRPr lang="pl-PL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>
              <a:defRPr/>
            </a:pPr>
            <a:fld id="{9AC15838-3CEE-42BC-9BB2-A054A9C27782}" type="slidenum">
              <a:rPr lang="pl-PL" altLang="pl-PL" smtClean="0"/>
              <a:pPr algn="r">
                <a:defRPr/>
              </a:pPr>
              <a:t>3</a:t>
            </a:fld>
            <a:endParaRPr lang="pl-PL" altLang="pl-PL" dirty="0"/>
          </a:p>
        </p:txBody>
      </p:sp>
      <p:sp>
        <p:nvSpPr>
          <p:cNvPr id="14" name="Prostokąt 13">
            <a:extLst>
              <a:ext uri="{FF2B5EF4-FFF2-40B4-BE49-F238E27FC236}">
                <a16:creationId xmlns:a16="http://schemas.microsoft.com/office/drawing/2014/main" id="{74EDC083-FFF4-BADC-AA6D-81CC9E558E8B}"/>
              </a:ext>
            </a:extLst>
          </p:cNvPr>
          <p:cNvSpPr/>
          <p:nvPr/>
        </p:nvSpPr>
        <p:spPr>
          <a:xfrm>
            <a:off x="611560" y="1646031"/>
            <a:ext cx="8229600" cy="4234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l-PL" sz="1600" b="1" dirty="0" err="1">
                <a:solidFill>
                  <a:schemeClr val="tx2">
                    <a:lumMod val="50000"/>
                  </a:schemeClr>
                </a:solidFill>
                <a:latin typeface="+mn-lt"/>
              </a:rPr>
              <a:t>Sentence</a:t>
            </a:r>
            <a:endParaRPr lang="pl-PL" sz="1600" b="1" dirty="0">
              <a:solidFill>
                <a:schemeClr val="tx2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510361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 err="1"/>
              <a:t>Summary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2122168"/>
            <a:ext cx="8291264" cy="3971127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 err="1"/>
              <a:t>aaaa</a:t>
            </a:r>
            <a:endParaRPr lang="pl-P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 err="1"/>
              <a:t>bbb</a:t>
            </a:r>
            <a:endParaRPr lang="pl-P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ccc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 err="1"/>
              <a:t>ddd</a:t>
            </a:r>
            <a:endParaRPr lang="pl-P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 err="1"/>
              <a:t>eee</a:t>
            </a:r>
            <a:endParaRPr lang="pl-P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 err="1"/>
              <a:t>fff</a:t>
            </a:r>
            <a:endParaRPr lang="pl-PL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>
              <a:defRPr/>
            </a:pPr>
            <a:fld id="{9AC15838-3CEE-42BC-9BB2-A054A9C27782}" type="slidenum">
              <a:rPr lang="pl-PL" altLang="pl-PL" smtClean="0"/>
              <a:pPr algn="r">
                <a:defRPr/>
              </a:pPr>
              <a:t>4</a:t>
            </a:fld>
            <a:endParaRPr lang="pl-PL" altLang="pl-PL" dirty="0"/>
          </a:p>
        </p:txBody>
      </p:sp>
    </p:spTree>
    <p:extLst>
      <p:ext uri="{BB962C8B-B14F-4D97-AF65-F5344CB8AC3E}">
        <p14:creationId xmlns:p14="http://schemas.microsoft.com/office/powerpoint/2010/main" val="12765908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/>
          <p:cNvSpPr>
            <a:spLocks noGrp="1"/>
          </p:cNvSpPr>
          <p:nvPr>
            <p:ph type="body" sz="quarter" idx="13"/>
          </p:nvPr>
        </p:nvSpPr>
        <p:spPr>
          <a:xfrm>
            <a:off x="485630" y="3213100"/>
            <a:ext cx="7771894" cy="431800"/>
          </a:xfrm>
        </p:spPr>
        <p:txBody>
          <a:bodyPr/>
          <a:lstStyle/>
          <a:p>
            <a:r>
              <a:rPr lang="pl-PL" dirty="0" err="1"/>
              <a:t>Authors</a:t>
            </a:r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quarter" idx="14"/>
          </p:nvPr>
        </p:nvSpPr>
        <p:spPr>
          <a:xfrm>
            <a:off x="485630" y="3999040"/>
            <a:ext cx="7771894" cy="370964"/>
          </a:xfrm>
        </p:spPr>
        <p:txBody>
          <a:bodyPr/>
          <a:lstStyle/>
          <a:p>
            <a:r>
              <a:rPr lang="pl-PL" dirty="0" err="1"/>
              <a:t>Affiliation</a:t>
            </a:r>
            <a:r>
              <a:rPr lang="pl-PL" dirty="0"/>
              <a:t> and </a:t>
            </a:r>
            <a:r>
              <a:rPr lang="pl-PL" dirty="0" err="1"/>
              <a:t>contact</a:t>
            </a:r>
            <a:r>
              <a:rPr lang="pl-PL" dirty="0"/>
              <a:t> to </a:t>
            </a:r>
            <a:r>
              <a:rPr lang="pl-PL" dirty="0" err="1"/>
              <a:t>authors</a:t>
            </a:r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>
              <a:defRPr/>
            </a:pPr>
            <a:fld id="{9AC15838-3CEE-42BC-9BB2-A054A9C27782}" type="slidenum">
              <a:rPr lang="pl-PL" altLang="pl-PL" smtClean="0"/>
              <a:pPr algn="r">
                <a:defRPr/>
              </a:pPr>
              <a:t>5</a:t>
            </a:fld>
            <a:endParaRPr lang="pl-PL" altLang="pl-PL" dirty="0"/>
          </a:p>
        </p:txBody>
      </p:sp>
      <p:sp>
        <p:nvSpPr>
          <p:cNvPr id="10" name="Symbol zastępczy tekstu 1">
            <a:extLst>
              <a:ext uri="{FF2B5EF4-FFF2-40B4-BE49-F238E27FC236}">
                <a16:creationId xmlns:a16="http://schemas.microsoft.com/office/drawing/2014/main" id="{47590DD2-5A62-EC26-5D7D-F94E0BE46A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5630" y="2212012"/>
            <a:ext cx="7772400" cy="646948"/>
          </a:xfrm>
        </p:spPr>
        <p:txBody>
          <a:bodyPr/>
          <a:lstStyle/>
          <a:p>
            <a:r>
              <a:rPr lang="pl-PL" dirty="0" err="1"/>
              <a:t>Title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628553744"/>
      </p:ext>
    </p:extLst>
  </p:cSld>
  <p:clrMapOvr>
    <a:masterClrMapping/>
  </p:clrMapOvr>
</p:sld>
</file>

<file path=ppt/theme/theme1.xml><?xml version="1.0" encoding="utf-8"?>
<a:theme xmlns:a="http://schemas.openxmlformats.org/drawingml/2006/main" name="Wzorni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D16C809DE6905B488716DD5A48B5D521" ma:contentTypeVersion="10" ma:contentTypeDescription="Utwórz nowy dokument." ma:contentTypeScope="" ma:versionID="b84468fd56604f478bbcff8fbe01dbd9">
  <xsd:schema xmlns:xsd="http://www.w3.org/2001/XMLSchema" xmlns:xs="http://www.w3.org/2001/XMLSchema" xmlns:p="http://schemas.microsoft.com/office/2006/metadata/properties" xmlns:ns2="67590aee-88de-4a65-9348-9402733cb6d4" targetNamespace="http://schemas.microsoft.com/office/2006/metadata/properties" ma:root="true" ma:fieldsID="f479b7dd8110f69fa42477badbe8168d" ns2:_="">
    <xsd:import namespace="67590aee-88de-4a65-9348-9402733cb6d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7590aee-88de-4a65-9348-9402733cb6d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bjectDetectorVersions" ma:index="1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7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70A35C5-680E-4053-8911-C916A888704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7590aee-88de-4a65-9348-9402733cb6d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FF6F032-2803-4F77-83C5-DC127AF35D4E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33D10299-9249-4506-BE69-3D749CD67FE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2020</TotalTime>
  <Words>41</Words>
  <Application>Microsoft Office PowerPoint</Application>
  <PresentationFormat>Pokaz na ekranie (4:3)</PresentationFormat>
  <Paragraphs>28</Paragraphs>
  <Slides>5</Slides>
  <Notes>4</Notes>
  <HiddenSlides>0</HiddenSlides>
  <MMClips>0</MMClips>
  <ScaleCrop>false</ScaleCrop>
  <HeadingPairs>
    <vt:vector size="6" baseType="variant">
      <vt:variant>
        <vt:lpstr>Używane czcionki</vt:lpstr>
      </vt:variant>
      <vt:variant>
        <vt:i4>2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5</vt:i4>
      </vt:variant>
    </vt:vector>
  </HeadingPairs>
  <TitlesOfParts>
    <vt:vector size="8" baseType="lpstr">
      <vt:lpstr>Arial</vt:lpstr>
      <vt:lpstr>Calibri</vt:lpstr>
      <vt:lpstr>Wzornik</vt:lpstr>
      <vt:lpstr>TITLE OF PRESENTATION</vt:lpstr>
      <vt:lpstr>Agenda</vt:lpstr>
      <vt:lpstr>Title</vt:lpstr>
      <vt:lpstr>Summary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Ici</dc:creator>
  <cp:lastModifiedBy>Kwasiborska Anna</cp:lastModifiedBy>
  <cp:revision>135</cp:revision>
  <cp:lastPrinted>2013-11-12T00:24:23Z</cp:lastPrinted>
  <dcterms:created xsi:type="dcterms:W3CDTF">2013-10-22T17:15:03Z</dcterms:created>
  <dcterms:modified xsi:type="dcterms:W3CDTF">2025-01-30T15:34:31Z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0x010100D16C809DE6905B488716DD5A48B5D521</vt:lpwstr>
  </property>
</Properties>
</file>