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42338" cy="30243463"/>
  <p:notesSz cx="6858000" cy="9144000"/>
  <p:defaultTextStyle>
    <a:defPPr>
      <a:defRPr lang="pl-PL"/>
    </a:defPPr>
    <a:lvl1pPr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470025" indent="-1012825"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2941638" indent="-2027238"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4411663" indent="-3040063"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5883275" indent="-4054475"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26">
          <p15:clr>
            <a:srgbClr val="A4A3A4"/>
          </p15:clr>
        </p15:guide>
        <p15:guide id="2" pos="66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06B"/>
    <a:srgbClr val="808080"/>
    <a:srgbClr val="24263C"/>
    <a:srgbClr val="293949"/>
    <a:srgbClr val="2F4676"/>
    <a:srgbClr val="325283"/>
    <a:srgbClr val="009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1651" y="19"/>
      </p:cViewPr>
      <p:guideLst>
        <p:guide orient="horz" pos="9526"/>
        <p:guide pos="66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94191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294191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882AA1-1294-480D-9148-EA3C3551D97E}" type="datetimeFigureOut">
              <a:rPr lang="pl-PL"/>
              <a:pPr>
                <a:defRPr/>
              </a:pPr>
              <a:t>2018-04-08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94191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F707CD-29A4-439C-B2E2-63AEC918AB7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82832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41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E1E13D-BC55-4359-98B3-2BD985495AEF}" type="slidenum">
              <a:rPr lang="pl-PL" altLang="pl-PL" sz="1200">
                <a:latin typeface="Calibri" panose="020F0502020204030204" pitchFamily="34" charset="0"/>
              </a:rPr>
              <a:pPr/>
              <a:t>1</a:t>
            </a:fld>
            <a:endParaRPr lang="pl-PL" altLang="pl-P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97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45872" y="28895006"/>
            <a:ext cx="2430881" cy="780418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044" y="28838505"/>
            <a:ext cx="1246685" cy="793346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10" b="15908"/>
          <a:stretch/>
        </p:blipFill>
        <p:spPr>
          <a:xfrm>
            <a:off x="2924057" y="28842058"/>
            <a:ext cx="1216392" cy="82935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73" y="746705"/>
            <a:ext cx="19730192" cy="1518140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28081" y="28854811"/>
            <a:ext cx="1730453" cy="817570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656201" y="28928264"/>
            <a:ext cx="1758056" cy="582595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6123217" y="28982520"/>
            <a:ext cx="2130800" cy="516039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704" y="28892350"/>
            <a:ext cx="785513" cy="782873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211535" y="28964359"/>
            <a:ext cx="2617546" cy="716317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436531" y="28901261"/>
            <a:ext cx="2641022" cy="76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512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1062038" y="1211263"/>
            <a:ext cx="19118262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4192" tIns="147096" rIns="294192" bIns="147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1062038" y="7056438"/>
            <a:ext cx="19118262" cy="1995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4192" tIns="147096" rIns="294192" bIns="147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062038" y="28030488"/>
            <a:ext cx="4956175" cy="1611312"/>
          </a:xfrm>
          <a:prstGeom prst="rect">
            <a:avLst/>
          </a:prstGeom>
        </p:spPr>
        <p:txBody>
          <a:bodyPr vert="horz" lIns="294192" tIns="147096" rIns="294192" bIns="147096" rtlCol="0" anchor="ctr"/>
          <a:lstStyle>
            <a:lvl1pPr algn="l" defTabSz="2941917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BD06D0-5B5B-4F91-AF87-2C2BF0347E32}" type="datetimeFigureOut">
              <a:rPr lang="pl-PL"/>
              <a:pPr>
                <a:defRPr/>
              </a:pPr>
              <a:t>2018-04-08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258050" y="28030488"/>
            <a:ext cx="6726238" cy="1611312"/>
          </a:xfrm>
          <a:prstGeom prst="rect">
            <a:avLst/>
          </a:prstGeom>
        </p:spPr>
        <p:txBody>
          <a:bodyPr vert="horz" lIns="294192" tIns="147096" rIns="294192" bIns="147096" rtlCol="0" anchor="ctr"/>
          <a:lstStyle>
            <a:lvl1pPr algn="ctr" defTabSz="2941917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5224125" y="28030488"/>
            <a:ext cx="4956175" cy="1611312"/>
          </a:xfrm>
          <a:prstGeom prst="rect">
            <a:avLst/>
          </a:prstGeom>
        </p:spPr>
        <p:txBody>
          <a:bodyPr vert="horz" wrap="square" lIns="294192" tIns="147096" rIns="294192" bIns="14709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8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C03D10B-6AA0-4D8F-973D-6CED097333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2941638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41638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2pPr>
      <a:lvl3pPr algn="ctr" defTabSz="2941638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3pPr>
      <a:lvl4pPr algn="ctr" defTabSz="2941638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4pPr>
      <a:lvl5pPr algn="ctr" defTabSz="2941638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294163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294163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294163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294163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101725" indent="-1101725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1pPr>
      <a:lvl2pPr marL="2389188" indent="-919163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676650" indent="-735013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48263" indent="-735013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618288" indent="-735013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90273" indent="-735479" algn="l" defTabSz="294191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61232" indent="-735479" algn="l" defTabSz="294191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32190" indent="-735479" algn="l" defTabSz="294191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3149" indent="-735479" algn="l" defTabSz="294191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0959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41917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12876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883835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54794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25752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296711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767670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720725" y="3772101"/>
            <a:ext cx="19778663" cy="1556542"/>
          </a:xfrm>
        </p:spPr>
        <p:txBody>
          <a:bodyPr rtlCol="0">
            <a:normAutofit fontScale="92500" lnSpcReduction="10000"/>
          </a:bodyPr>
          <a:lstStyle/>
          <a:p>
            <a:pPr marL="0" indent="0" algn="ctr" defTabSz="2941917" eaLnBrk="1" fontAlgn="auto" hangingPunct="1">
              <a:spcAft>
                <a:spcPts val="0"/>
              </a:spcAft>
              <a:buNone/>
              <a:defRPr/>
            </a:pPr>
            <a:r>
              <a:rPr lang="pl-PL" sz="4800" dirty="0" smtClean="0">
                <a:solidFill>
                  <a:srgbClr val="808080"/>
                </a:solidFill>
              </a:rPr>
              <a:t>Author / </a:t>
            </a:r>
            <a:r>
              <a:rPr lang="pl-PL" sz="4800" dirty="0" err="1" smtClean="0">
                <a:solidFill>
                  <a:srgbClr val="808080"/>
                </a:solidFill>
              </a:rPr>
              <a:t>authors</a:t>
            </a:r>
            <a:r>
              <a:rPr lang="pl-PL" sz="4800" dirty="0" smtClean="0">
                <a:solidFill>
                  <a:srgbClr val="808080"/>
                </a:solidFill>
              </a:rPr>
              <a:t/>
            </a:r>
            <a:br>
              <a:rPr lang="pl-PL" sz="4800" dirty="0" smtClean="0">
                <a:solidFill>
                  <a:srgbClr val="808080"/>
                </a:solidFill>
              </a:rPr>
            </a:br>
            <a:r>
              <a:rPr lang="pl-PL" sz="4800" dirty="0" err="1" smtClean="0">
                <a:solidFill>
                  <a:srgbClr val="808080"/>
                </a:solidFill>
              </a:rPr>
              <a:t>Institution</a:t>
            </a:r>
            <a:endParaRPr lang="pl-PL" sz="4800" dirty="0" smtClean="0">
              <a:solidFill>
                <a:srgbClr val="808080"/>
              </a:solidFill>
            </a:endParaRPr>
          </a:p>
          <a:p>
            <a:pPr algn="ctr" defTabSz="2941917" eaLnBrk="1" fontAlgn="auto" hangingPunct="1">
              <a:spcAft>
                <a:spcPts val="0"/>
              </a:spcAft>
              <a:defRPr/>
            </a:pPr>
            <a:endParaRPr lang="pl-PL" sz="4800" dirty="0">
              <a:solidFill>
                <a:srgbClr val="80808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20725" y="6348832"/>
            <a:ext cx="9359901" cy="984250"/>
          </a:xfrm>
          <a:prstGeom prst="rect">
            <a:avLst/>
          </a:prstGeom>
          <a:noFill/>
          <a:ln w="57150">
            <a:solidFill>
              <a:srgbClr val="2B4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74" name="Tytuł 1"/>
          <p:cNvSpPr>
            <a:spLocks noGrp="1"/>
          </p:cNvSpPr>
          <p:nvPr>
            <p:ph type="ctrTitle" idx="4294967295"/>
          </p:nvPr>
        </p:nvSpPr>
        <p:spPr>
          <a:xfrm>
            <a:off x="720725" y="2736355"/>
            <a:ext cx="19778663" cy="1330325"/>
          </a:xfrm>
        </p:spPr>
        <p:txBody>
          <a:bodyPr/>
          <a:lstStyle/>
          <a:p>
            <a:pPr eaLnBrk="1" hangingPunct="1"/>
            <a:r>
              <a:rPr lang="pl-PL" altLang="pl-PL" sz="4800" dirty="0" err="1" smtClean="0"/>
              <a:t>Title</a:t>
            </a:r>
            <a:r>
              <a:rPr lang="pl-PL" altLang="pl-PL" sz="4800" dirty="0" smtClean="0"/>
              <a:t> of the </a:t>
            </a:r>
            <a:r>
              <a:rPr lang="pl-PL" altLang="pl-PL" sz="4800" dirty="0" err="1" smtClean="0"/>
              <a:t>paper</a:t>
            </a:r>
            <a:endParaRPr lang="pl-PL" altLang="pl-PL" sz="4800" dirty="0" smtClean="0"/>
          </a:p>
        </p:txBody>
      </p:sp>
      <p:sp>
        <p:nvSpPr>
          <p:cNvPr id="3081" name="pole tekstowe 14"/>
          <p:cNvSpPr txBox="1">
            <a:spLocks noChangeArrowheads="1"/>
          </p:cNvSpPr>
          <p:nvPr/>
        </p:nvSpPr>
        <p:spPr bwMode="auto">
          <a:xfrm>
            <a:off x="1295400" y="6348832"/>
            <a:ext cx="820896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5500" dirty="0" err="1" smtClean="0">
                <a:latin typeface="Calibri" panose="020F0502020204030204" pitchFamily="34" charset="0"/>
              </a:rPr>
              <a:t>Introduction</a:t>
            </a:r>
            <a:endParaRPr lang="pl-PL" altLang="pl-PL" sz="5500" dirty="0">
              <a:latin typeface="Calibri" panose="020F0502020204030204" pitchFamily="34" charset="0"/>
            </a:endParaRPr>
          </a:p>
        </p:txBody>
      </p:sp>
      <p:sp>
        <p:nvSpPr>
          <p:cNvPr id="3083" name="pole tekstowe 16"/>
          <p:cNvSpPr txBox="1">
            <a:spLocks noChangeArrowheads="1"/>
          </p:cNvSpPr>
          <p:nvPr/>
        </p:nvSpPr>
        <p:spPr bwMode="auto">
          <a:xfrm>
            <a:off x="1295400" y="17099382"/>
            <a:ext cx="8208963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5500" dirty="0" err="1" smtClean="0">
                <a:latin typeface="Calibri" panose="020F0502020204030204" pitchFamily="34" charset="0"/>
              </a:rPr>
              <a:t>Heading</a:t>
            </a:r>
            <a:endParaRPr lang="pl-PL" altLang="pl-PL" sz="5500" dirty="0">
              <a:latin typeface="Calibri" panose="020F0502020204030204" pitchFamily="34" charset="0"/>
            </a:endParaRPr>
          </a:p>
        </p:txBody>
      </p:sp>
      <p:sp>
        <p:nvSpPr>
          <p:cNvPr id="3084" name="pole tekstowe 18"/>
          <p:cNvSpPr txBox="1">
            <a:spLocks noChangeArrowheads="1"/>
          </p:cNvSpPr>
          <p:nvPr/>
        </p:nvSpPr>
        <p:spPr bwMode="auto">
          <a:xfrm>
            <a:off x="11161713" y="6180557"/>
            <a:ext cx="93599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(1). </a:t>
            </a:r>
          </a:p>
          <a:p>
            <a:pPr algn="r" eaLnBrk="1" hangingPunct="1"/>
            <a:r>
              <a:rPr lang="pl-PL" altLang="pl-PL" sz="2800" dirty="0">
                <a:latin typeface="Calibri" panose="020F0502020204030204" pitchFamily="34" charset="0"/>
              </a:rPr>
              <a:t>	(1)</a:t>
            </a:r>
          </a:p>
          <a:p>
            <a:pPr algn="just" eaLnBrk="1" hangingPunct="1"/>
            <a:endParaRPr lang="pl-PL" altLang="pl-PL" sz="2800" dirty="0">
              <a:latin typeface="Calibri" panose="020F0502020204030204" pitchFamily="34" charset="0"/>
            </a:endParaRPr>
          </a:p>
          <a:p>
            <a:pPr algn="just" eaLnBrk="1" hangingPunct="1"/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non, </a:t>
            </a:r>
            <a:r>
              <a:rPr lang="pl-PL" altLang="pl-PL" sz="2800" dirty="0" err="1">
                <a:latin typeface="Calibri" panose="020F0502020204030204" pitchFamily="34" charset="0"/>
              </a:rPr>
              <a:t>consectetuer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lobortis</a:t>
            </a:r>
            <a:endParaRPr lang="pl-PL" altLang="pl-PL" sz="2800" dirty="0">
              <a:latin typeface="Calibri" panose="020F0502020204030204" pitchFamily="34" charset="0"/>
            </a:endParaRPr>
          </a:p>
        </p:txBody>
      </p:sp>
      <p:sp>
        <p:nvSpPr>
          <p:cNvPr id="3086" name="pole tekstowe 20"/>
          <p:cNvSpPr txBox="1">
            <a:spLocks noChangeArrowheads="1"/>
          </p:cNvSpPr>
          <p:nvPr/>
        </p:nvSpPr>
        <p:spPr bwMode="auto">
          <a:xfrm>
            <a:off x="11736388" y="11597107"/>
            <a:ext cx="820896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5500" dirty="0" err="1" smtClean="0">
                <a:latin typeface="Calibri" panose="020F0502020204030204" pitchFamily="34" charset="0"/>
              </a:rPr>
              <a:t>Heading</a:t>
            </a:r>
            <a:endParaRPr lang="pl-PL" altLang="pl-PL" sz="5500" dirty="0">
              <a:latin typeface="Calibri" panose="020F0502020204030204" pitchFamily="34" charset="0"/>
            </a:endParaRPr>
          </a:p>
        </p:txBody>
      </p:sp>
      <p:sp>
        <p:nvSpPr>
          <p:cNvPr id="3088" name="pole tekstowe 23"/>
          <p:cNvSpPr txBox="1">
            <a:spLocks noChangeArrowheads="1"/>
          </p:cNvSpPr>
          <p:nvPr/>
        </p:nvSpPr>
        <p:spPr bwMode="auto">
          <a:xfrm>
            <a:off x="11736388" y="22304795"/>
            <a:ext cx="820896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5500" dirty="0" err="1" smtClean="0">
                <a:latin typeface="Calibri" panose="020F0502020204030204" pitchFamily="34" charset="0"/>
              </a:rPr>
              <a:t>Summary</a:t>
            </a:r>
            <a:endParaRPr lang="pl-PL" altLang="pl-PL" sz="5500" dirty="0">
              <a:latin typeface="Calibri" panose="020F0502020204030204" pitchFamily="34" charset="0"/>
            </a:endParaRPr>
          </a:p>
        </p:txBody>
      </p:sp>
      <p:sp>
        <p:nvSpPr>
          <p:cNvPr id="3089" name="pole tekstowe 24"/>
          <p:cNvSpPr txBox="1">
            <a:spLocks noChangeArrowheads="1"/>
          </p:cNvSpPr>
          <p:nvPr/>
        </p:nvSpPr>
        <p:spPr bwMode="auto">
          <a:xfrm>
            <a:off x="11161713" y="23466845"/>
            <a:ext cx="93599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facilisis</a:t>
            </a:r>
            <a:r>
              <a:rPr lang="pl-PL" altLang="pl-PL" sz="2800" dirty="0">
                <a:latin typeface="Calibri" panose="020F0502020204030204" pitchFamily="34" charset="0"/>
              </a:rPr>
              <a:t>. Nulla </a:t>
            </a:r>
            <a:r>
              <a:rPr lang="pl-PL" altLang="pl-PL" sz="2800" dirty="0" err="1">
                <a:latin typeface="Calibri" panose="020F0502020204030204" pitchFamily="34" charset="0"/>
              </a:rPr>
              <a:t>imperdiet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magna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dapibus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mauris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nec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fames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velit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rhoncus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eu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et </a:t>
            </a:r>
            <a:r>
              <a:rPr lang="pl-PL" altLang="pl-PL" sz="2800" dirty="0" err="1">
                <a:latin typeface="Calibri" panose="020F0502020204030204" pitchFamily="34" charset="0"/>
              </a:rPr>
              <a:t>interdum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adipiscing</a:t>
            </a:r>
            <a:r>
              <a:rPr lang="pl-PL" altLang="pl-PL" sz="2800" dirty="0">
                <a:latin typeface="Calibri" panose="020F0502020204030204" pitchFamily="34" charset="0"/>
              </a:rPr>
              <a:t> wisi.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erat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Integer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purus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non, </a:t>
            </a:r>
            <a:r>
              <a:rPr lang="pl-PL" altLang="pl-PL" sz="2800" dirty="0" err="1">
                <a:latin typeface="Calibri" panose="020F0502020204030204" pitchFamily="34" charset="0"/>
              </a:rPr>
              <a:t>consectetuer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lobortis</a:t>
            </a:r>
            <a:endParaRPr lang="pl-PL" altLang="pl-PL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089166"/>
              </p:ext>
            </p:extLst>
          </p:nvPr>
        </p:nvGraphicFramePr>
        <p:xfrm>
          <a:off x="11341100" y="17875670"/>
          <a:ext cx="9336088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022"/>
                <a:gridCol w="2334022"/>
                <a:gridCol w="2334022"/>
                <a:gridCol w="2334022"/>
              </a:tblGrid>
              <a:tr h="692586">
                <a:tc>
                  <a:txBody>
                    <a:bodyPr/>
                    <a:lstStyle/>
                    <a:p>
                      <a:pPr algn="ctr"/>
                      <a:r>
                        <a:rPr lang="pl-PL" sz="3600" dirty="0" smtClean="0"/>
                        <a:t>Column1 </a:t>
                      </a:r>
                      <a:endParaRPr lang="pl-PL" sz="3600" dirty="0"/>
                    </a:p>
                  </a:txBody>
                  <a:tcPr marL="91444" marR="91444" anchor="ctr">
                    <a:solidFill>
                      <a:srgbClr val="2B40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600" dirty="0" smtClean="0"/>
                        <a:t>Column2</a:t>
                      </a:r>
                      <a:endParaRPr lang="pl-PL" sz="3600" dirty="0"/>
                    </a:p>
                  </a:txBody>
                  <a:tcPr marL="91444" marR="91444" anchor="ctr">
                    <a:solidFill>
                      <a:srgbClr val="2B40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600" dirty="0" smtClean="0"/>
                        <a:t>Column3</a:t>
                      </a:r>
                      <a:endParaRPr lang="pl-PL" sz="3600" dirty="0"/>
                    </a:p>
                  </a:txBody>
                  <a:tcPr marL="91444" marR="91444" anchor="ctr">
                    <a:solidFill>
                      <a:srgbClr val="2B40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600" dirty="0" smtClean="0"/>
                        <a:t>Column4</a:t>
                      </a:r>
                      <a:endParaRPr lang="pl-PL" sz="3600" dirty="0"/>
                    </a:p>
                  </a:txBody>
                  <a:tcPr marL="91444" marR="91444" anchor="ctr">
                    <a:solidFill>
                      <a:srgbClr val="2B406B"/>
                    </a:solidFill>
                  </a:tcPr>
                </a:tc>
              </a:tr>
              <a:tr h="963598">
                <a:tc>
                  <a:txBody>
                    <a:bodyPr/>
                    <a:lstStyle/>
                    <a:p>
                      <a:endParaRPr lang="pl-PL" sz="280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pl-PL" sz="200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pl-PL" sz="200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pl-PL" sz="2000" dirty="0"/>
                    </a:p>
                  </a:txBody>
                  <a:tcPr marL="91444" marR="91444"/>
                </a:tc>
              </a:tr>
            </a:tbl>
          </a:graphicData>
        </a:graphic>
      </p:graphicFrame>
      <p:sp>
        <p:nvSpPr>
          <p:cNvPr id="3107" name="pole tekstowe 25"/>
          <p:cNvSpPr txBox="1">
            <a:spLocks noChangeArrowheads="1"/>
          </p:cNvSpPr>
          <p:nvPr/>
        </p:nvSpPr>
        <p:spPr bwMode="auto">
          <a:xfrm>
            <a:off x="11161713" y="12795670"/>
            <a:ext cx="93599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facilisis</a:t>
            </a:r>
            <a:r>
              <a:rPr lang="pl-PL" altLang="pl-PL" sz="2800" dirty="0">
                <a:latin typeface="Calibri" panose="020F0502020204030204" pitchFamily="34" charset="0"/>
              </a:rPr>
              <a:t>. Nulla </a:t>
            </a:r>
            <a:r>
              <a:rPr lang="pl-PL" altLang="pl-PL" sz="2800" dirty="0" err="1">
                <a:latin typeface="Calibri" panose="020F0502020204030204" pitchFamily="34" charset="0"/>
              </a:rPr>
              <a:t>imperdiet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magna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dapibus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mauris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nec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fames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velit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rhoncus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eu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et </a:t>
            </a:r>
            <a:r>
              <a:rPr lang="pl-PL" altLang="pl-PL" sz="2800" dirty="0" err="1">
                <a:latin typeface="Calibri" panose="020F0502020204030204" pitchFamily="34" charset="0"/>
              </a:rPr>
              <a:t>interdum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adipiscing</a:t>
            </a:r>
            <a:r>
              <a:rPr lang="pl-PL" altLang="pl-PL" sz="2800" dirty="0">
                <a:latin typeface="Calibri" panose="020F0502020204030204" pitchFamily="34" charset="0"/>
              </a:rPr>
              <a:t> wisi.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erat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Integer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purus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non.</a:t>
            </a:r>
          </a:p>
        </p:txBody>
      </p:sp>
      <p:sp>
        <p:nvSpPr>
          <p:cNvPr id="3108" name="pole tekstowe 8"/>
          <p:cNvSpPr txBox="1">
            <a:spLocks noChangeArrowheads="1"/>
          </p:cNvSpPr>
          <p:nvPr/>
        </p:nvSpPr>
        <p:spPr bwMode="auto">
          <a:xfrm>
            <a:off x="11269663" y="17370845"/>
            <a:ext cx="9359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dirty="0" err="1" smtClean="0">
                <a:latin typeface="Calibri" panose="020F0502020204030204" pitchFamily="34" charset="0"/>
              </a:rPr>
              <a:t>Table</a:t>
            </a:r>
            <a:r>
              <a:rPr lang="pl-PL" altLang="pl-PL" sz="2400" dirty="0" smtClean="0">
                <a:latin typeface="Calibri" panose="020F0502020204030204" pitchFamily="34" charset="0"/>
              </a:rPr>
              <a:t> </a:t>
            </a:r>
            <a:r>
              <a:rPr lang="pl-PL" altLang="pl-PL" sz="2400" dirty="0">
                <a:latin typeface="Calibri" panose="020F0502020204030204" pitchFamily="34" charset="0"/>
              </a:rPr>
              <a:t>1. </a:t>
            </a:r>
            <a:r>
              <a:rPr lang="pl-PL" altLang="pl-PL" sz="2400" dirty="0" err="1" smtClean="0">
                <a:latin typeface="Calibri" panose="020F0502020204030204" pitchFamily="34" charset="0"/>
              </a:rPr>
              <a:t>Table</a:t>
            </a:r>
            <a:r>
              <a:rPr lang="pl-PL" altLang="pl-PL" sz="2400" dirty="0" smtClean="0">
                <a:latin typeface="Calibri" panose="020F0502020204030204" pitchFamily="34" charset="0"/>
              </a:rPr>
              <a:t> </a:t>
            </a:r>
            <a:r>
              <a:rPr lang="pl-PL" altLang="pl-PL" sz="2400" dirty="0" err="1" smtClean="0">
                <a:latin typeface="Calibri" panose="020F0502020204030204" pitchFamily="34" charset="0"/>
              </a:rPr>
              <a:t>title</a:t>
            </a:r>
            <a:endParaRPr lang="pl-PL" altLang="pl-PL" sz="2400" dirty="0">
              <a:latin typeface="Calibri" panose="020F0502020204030204" pitchFamily="34" charset="0"/>
            </a:endParaRPr>
          </a:p>
        </p:txBody>
      </p:sp>
      <p:sp>
        <p:nvSpPr>
          <p:cNvPr id="3109" name="pole tekstowe 26"/>
          <p:cNvSpPr txBox="1">
            <a:spLocks noChangeArrowheads="1"/>
          </p:cNvSpPr>
          <p:nvPr/>
        </p:nvSpPr>
        <p:spPr bwMode="auto">
          <a:xfrm>
            <a:off x="11139488" y="20245807"/>
            <a:ext cx="93599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</a:t>
            </a:r>
          </a:p>
        </p:txBody>
      </p:sp>
      <p:graphicFrame>
        <p:nvGraphicFramePr>
          <p:cNvPr id="3110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526658"/>
              </p:ext>
            </p:extLst>
          </p:nvPr>
        </p:nvGraphicFramePr>
        <p:xfrm>
          <a:off x="642938" y="20128332"/>
          <a:ext cx="9488487" cy="400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r:id="rId4" imgW="9492295" imgH="4005419" progId="Excel.Chart.8">
                  <p:embed/>
                </p:oleObj>
              </mc:Choice>
              <mc:Fallback>
                <p:oleObj r:id="rId4" imgW="9492295" imgH="4005419" progId="Excel.Chart.8">
                  <p:embed/>
                  <p:pic>
                    <p:nvPicPr>
                      <p:cNvPr id="0" name="Wykres 1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20128332"/>
                        <a:ext cx="9488487" cy="400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1" name="pole tekstowe 12"/>
          <p:cNvSpPr txBox="1">
            <a:spLocks noChangeArrowheads="1"/>
          </p:cNvSpPr>
          <p:nvPr/>
        </p:nvSpPr>
        <p:spPr bwMode="auto">
          <a:xfrm>
            <a:off x="720725" y="24109782"/>
            <a:ext cx="9359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dirty="0" err="1" smtClean="0">
                <a:latin typeface="Calibri" panose="020F0502020204030204" pitchFamily="34" charset="0"/>
              </a:rPr>
              <a:t>Figure</a:t>
            </a:r>
            <a:r>
              <a:rPr lang="pl-PL" altLang="pl-PL" sz="2400" dirty="0" smtClean="0">
                <a:latin typeface="Calibri" panose="020F0502020204030204" pitchFamily="34" charset="0"/>
              </a:rPr>
              <a:t> </a:t>
            </a:r>
            <a:r>
              <a:rPr lang="pl-PL" altLang="pl-PL" sz="2400" dirty="0">
                <a:latin typeface="Calibri" panose="020F0502020204030204" pitchFamily="34" charset="0"/>
              </a:rPr>
              <a:t>2. </a:t>
            </a:r>
            <a:r>
              <a:rPr lang="pl-PL" altLang="pl-PL" sz="2400" dirty="0" smtClean="0">
                <a:latin typeface="Calibri" panose="020F0502020204030204" pitchFamily="34" charset="0"/>
              </a:rPr>
              <a:t>Chart </a:t>
            </a:r>
            <a:r>
              <a:rPr lang="pl-PL" altLang="pl-PL" sz="2400" dirty="0" err="1" smtClean="0">
                <a:latin typeface="Calibri" panose="020F0502020204030204" pitchFamily="34" charset="0"/>
              </a:rPr>
              <a:t>title</a:t>
            </a:r>
            <a:endParaRPr lang="pl-PL" altLang="pl-PL" sz="2400" dirty="0">
              <a:latin typeface="Calibri" panose="020F0502020204030204" pitchFamily="34" charset="0"/>
            </a:endParaRPr>
          </a:p>
        </p:txBody>
      </p:sp>
      <p:sp>
        <p:nvSpPr>
          <p:cNvPr id="3112" name="pole tekstowe 27"/>
          <p:cNvSpPr txBox="1">
            <a:spLocks noChangeArrowheads="1"/>
          </p:cNvSpPr>
          <p:nvPr/>
        </p:nvSpPr>
        <p:spPr bwMode="auto">
          <a:xfrm>
            <a:off x="720725" y="24560632"/>
            <a:ext cx="93599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facilisis</a:t>
            </a:r>
            <a:r>
              <a:rPr lang="pl-PL" altLang="pl-PL" sz="2800" dirty="0">
                <a:latin typeface="Calibri" panose="020F0502020204030204" pitchFamily="34" charset="0"/>
              </a:rPr>
              <a:t>. Nulla </a:t>
            </a:r>
            <a:r>
              <a:rPr lang="pl-PL" altLang="pl-PL" sz="2800" dirty="0" err="1">
                <a:latin typeface="Calibri" panose="020F0502020204030204" pitchFamily="34" charset="0"/>
              </a:rPr>
              <a:t>imperdiet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magna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dapibus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mauris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nec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fames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velit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rhoncus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eu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et </a:t>
            </a:r>
            <a:r>
              <a:rPr lang="pl-PL" altLang="pl-PL" sz="2800" dirty="0" err="1">
                <a:latin typeface="Calibri" panose="020F0502020204030204" pitchFamily="34" charset="0"/>
              </a:rPr>
              <a:t>interdum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adipiscing</a:t>
            </a:r>
            <a:r>
              <a:rPr lang="pl-PL" altLang="pl-PL" sz="2800" dirty="0">
                <a:latin typeface="Calibri" panose="020F0502020204030204" pitchFamily="34" charset="0"/>
              </a:rPr>
              <a:t> wisi.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erat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Integer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purus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non, </a:t>
            </a:r>
            <a:r>
              <a:rPr lang="pl-PL" altLang="pl-PL" sz="2800" dirty="0" err="1">
                <a:latin typeface="Calibri" panose="020F0502020204030204" pitchFamily="34" charset="0"/>
              </a:rPr>
              <a:t>consectetuer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lobortis</a:t>
            </a:r>
            <a:endParaRPr lang="pl-PL" altLang="pl-PL" sz="2800" dirty="0">
              <a:latin typeface="Calibri" panose="020F0502020204030204" pitchFamily="34" charset="0"/>
            </a:endParaRPr>
          </a:p>
        </p:txBody>
      </p:sp>
      <p:sp>
        <p:nvSpPr>
          <p:cNvPr id="3113" name="pole tekstowe 28"/>
          <p:cNvSpPr txBox="1">
            <a:spLocks noChangeArrowheads="1"/>
          </p:cNvSpPr>
          <p:nvPr/>
        </p:nvSpPr>
        <p:spPr bwMode="auto">
          <a:xfrm>
            <a:off x="720725" y="7441032"/>
            <a:ext cx="93599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facilisis</a:t>
            </a:r>
            <a:r>
              <a:rPr lang="pl-PL" altLang="pl-PL" sz="2800" dirty="0">
                <a:latin typeface="Calibri" panose="020F0502020204030204" pitchFamily="34" charset="0"/>
              </a:rPr>
              <a:t>. Nulla </a:t>
            </a:r>
            <a:r>
              <a:rPr lang="pl-PL" altLang="pl-PL" sz="2800" dirty="0" err="1">
                <a:latin typeface="Calibri" panose="020F0502020204030204" pitchFamily="34" charset="0"/>
              </a:rPr>
              <a:t>imperdiet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magna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dapibus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mauris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nec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fames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velit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rhoncus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eu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et </a:t>
            </a:r>
            <a:r>
              <a:rPr lang="pl-PL" altLang="pl-PL" sz="2800" dirty="0" err="1">
                <a:latin typeface="Calibri" panose="020F0502020204030204" pitchFamily="34" charset="0"/>
              </a:rPr>
              <a:t>interdum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adipiscing</a:t>
            </a:r>
            <a:r>
              <a:rPr lang="pl-PL" altLang="pl-PL" sz="2800" dirty="0">
                <a:latin typeface="Calibri" panose="020F0502020204030204" pitchFamily="34" charset="0"/>
              </a:rPr>
              <a:t> wisi.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erat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Integer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purus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non, </a:t>
            </a:r>
            <a:r>
              <a:rPr lang="pl-PL" altLang="pl-PL" sz="2800" dirty="0" err="1">
                <a:latin typeface="Calibri" panose="020F0502020204030204" pitchFamily="34" charset="0"/>
              </a:rPr>
              <a:t>consectetuer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lobortis</a:t>
            </a:r>
            <a:endParaRPr lang="pl-PL" altLang="pl-PL" sz="2800" dirty="0">
              <a:latin typeface="Calibri" panose="020F0502020204030204" pitchFamily="34" charset="0"/>
            </a:endParaRPr>
          </a:p>
        </p:txBody>
      </p:sp>
      <p:pic>
        <p:nvPicPr>
          <p:cNvPr id="3114" name="Obraz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888" y="12271795"/>
            <a:ext cx="5487987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5" name="pole tekstowe 29"/>
          <p:cNvSpPr txBox="1">
            <a:spLocks noChangeArrowheads="1"/>
          </p:cNvSpPr>
          <p:nvPr/>
        </p:nvSpPr>
        <p:spPr bwMode="auto">
          <a:xfrm>
            <a:off x="4062855" y="14010107"/>
            <a:ext cx="26740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dirty="0" err="1" smtClean="0">
                <a:latin typeface="Calibri" panose="020F0502020204030204" pitchFamily="34" charset="0"/>
              </a:rPr>
              <a:t>Figure</a:t>
            </a:r>
            <a:r>
              <a:rPr lang="pl-PL" altLang="pl-PL" sz="2400" dirty="0" smtClean="0">
                <a:latin typeface="Calibri" panose="020F0502020204030204" pitchFamily="34" charset="0"/>
              </a:rPr>
              <a:t> </a:t>
            </a:r>
            <a:r>
              <a:rPr lang="pl-PL" altLang="pl-PL" sz="2400" dirty="0">
                <a:latin typeface="Calibri" panose="020F0502020204030204" pitchFamily="34" charset="0"/>
              </a:rPr>
              <a:t>1. </a:t>
            </a:r>
            <a:r>
              <a:rPr lang="pl-PL" altLang="pl-PL" sz="2400" dirty="0" err="1" smtClean="0">
                <a:latin typeface="Calibri" panose="020F0502020204030204" pitchFamily="34" charset="0"/>
              </a:rPr>
              <a:t>Figure</a:t>
            </a:r>
            <a:r>
              <a:rPr lang="pl-PL" altLang="pl-PL" sz="2400" dirty="0" smtClean="0">
                <a:latin typeface="Calibri" panose="020F0502020204030204" pitchFamily="34" charset="0"/>
              </a:rPr>
              <a:t> </a:t>
            </a:r>
            <a:r>
              <a:rPr lang="pl-PL" altLang="pl-PL" sz="2400" dirty="0" err="1" smtClean="0">
                <a:latin typeface="Calibri" panose="020F0502020204030204" pitchFamily="34" charset="0"/>
              </a:rPr>
              <a:t>title</a:t>
            </a:r>
            <a:endParaRPr lang="pl-PL" altLang="pl-PL" sz="2400" dirty="0">
              <a:latin typeface="Calibri" panose="020F0502020204030204" pitchFamily="34" charset="0"/>
            </a:endParaRPr>
          </a:p>
        </p:txBody>
      </p:sp>
      <p:sp>
        <p:nvSpPr>
          <p:cNvPr id="3116" name="pole tekstowe 30"/>
          <p:cNvSpPr txBox="1">
            <a:spLocks noChangeArrowheads="1"/>
          </p:cNvSpPr>
          <p:nvPr/>
        </p:nvSpPr>
        <p:spPr bwMode="auto">
          <a:xfrm>
            <a:off x="720725" y="14707020"/>
            <a:ext cx="93599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</a:t>
            </a:r>
          </a:p>
        </p:txBody>
      </p:sp>
      <p:sp>
        <p:nvSpPr>
          <p:cNvPr id="3117" name="Prostokąt 32"/>
          <p:cNvSpPr>
            <a:spLocks noChangeArrowheads="1"/>
          </p:cNvSpPr>
          <p:nvPr/>
        </p:nvSpPr>
        <p:spPr bwMode="auto">
          <a:xfrm>
            <a:off x="828675" y="18307470"/>
            <a:ext cx="9144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 </a:t>
            </a:r>
          </a:p>
        </p:txBody>
      </p:sp>
      <p:pic>
        <p:nvPicPr>
          <p:cNvPr id="3118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20" b="10535"/>
          <a:stretch>
            <a:fillRect/>
          </a:stretch>
        </p:blipFill>
        <p:spPr bwMode="auto">
          <a:xfrm>
            <a:off x="12709525" y="8658645"/>
            <a:ext cx="604837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Prostokąt 31"/>
          <p:cNvSpPr/>
          <p:nvPr/>
        </p:nvSpPr>
        <p:spPr>
          <a:xfrm>
            <a:off x="11269663" y="11613227"/>
            <a:ext cx="9229725" cy="984250"/>
          </a:xfrm>
          <a:prstGeom prst="rect">
            <a:avLst/>
          </a:prstGeom>
          <a:noFill/>
          <a:ln w="57150">
            <a:solidFill>
              <a:srgbClr val="2B4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 32"/>
          <p:cNvSpPr/>
          <p:nvPr/>
        </p:nvSpPr>
        <p:spPr>
          <a:xfrm>
            <a:off x="828675" y="17073982"/>
            <a:ext cx="9144000" cy="984250"/>
          </a:xfrm>
          <a:prstGeom prst="rect">
            <a:avLst/>
          </a:prstGeom>
          <a:noFill/>
          <a:ln w="57150">
            <a:solidFill>
              <a:srgbClr val="2B4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 33"/>
          <p:cNvSpPr/>
          <p:nvPr/>
        </p:nvSpPr>
        <p:spPr>
          <a:xfrm>
            <a:off x="11269663" y="22282569"/>
            <a:ext cx="9229725" cy="984250"/>
          </a:xfrm>
          <a:prstGeom prst="rect">
            <a:avLst/>
          </a:prstGeom>
          <a:noFill/>
          <a:ln w="57150">
            <a:solidFill>
              <a:srgbClr val="2B4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625</Words>
  <Application>Microsoft Office PowerPoint</Application>
  <PresentationFormat>Niestandardowy</PresentationFormat>
  <Paragraphs>25</Paragraphs>
  <Slides>1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Motyw pakietu Office</vt:lpstr>
      <vt:lpstr>Wykres programu Microsoft Excel</vt:lpstr>
      <vt:lpstr>Title of the paper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Inżynieria Ruchu Lotniczego</dc:creator>
  <cp:lastModifiedBy>Robert</cp:lastModifiedBy>
  <cp:revision>26</cp:revision>
  <dcterms:created xsi:type="dcterms:W3CDTF">2014-03-17T11:06:29Z</dcterms:created>
  <dcterms:modified xsi:type="dcterms:W3CDTF">2018-04-08T15:39:56Z</dcterms:modified>
</cp:coreProperties>
</file>