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5" r:id="rId10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9" autoAdjust="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2018-04-08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2018-04-08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the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Author / </a:t>
            </a:r>
            <a:r>
              <a:rPr lang="pl-PL" dirty="0" err="1" smtClean="0"/>
              <a:t>authors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 smtClean="0"/>
              <a:t>Institution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 smtClean="0"/>
              <a:t>Date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 smtClean="0"/>
              <a:t>Introduction</a:t>
            </a:r>
            <a:endParaRPr lang="pl-PL" dirty="0" smtClean="0"/>
          </a:p>
          <a:p>
            <a:pPr lvl="0"/>
            <a:r>
              <a:rPr lang="pl-PL" dirty="0" err="1" smtClean="0"/>
              <a:t>Chapter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 smtClean="0"/>
          </a:p>
          <a:p>
            <a:pPr lvl="0"/>
            <a:r>
              <a:rPr lang="pl-PL" dirty="0" err="1" smtClean="0"/>
              <a:t>Chapter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 smtClean="0"/>
          </a:p>
          <a:p>
            <a:pPr lvl="0"/>
            <a:r>
              <a:rPr lang="pl-PL" dirty="0" err="1" smtClean="0"/>
              <a:t>Chapter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 smtClean="0"/>
          </a:p>
          <a:p>
            <a:pPr lvl="0"/>
            <a:r>
              <a:rPr lang="pl-PL" dirty="0" err="1" smtClean="0"/>
              <a:t>Summary</a:t>
            </a:r>
            <a:endParaRPr lang="pl-PL" dirty="0" smtClean="0"/>
          </a:p>
          <a:p>
            <a:pPr lvl="0"/>
            <a:r>
              <a:rPr lang="pl-PL" dirty="0" err="1" smtClean="0"/>
              <a:t>Conclusions</a:t>
            </a:r>
            <a:endParaRPr lang="pl-PL" dirty="0" smtClean="0"/>
          </a:p>
          <a:p>
            <a:pPr lvl="0"/>
            <a:endParaRPr lang="pl-PL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17-18</a:t>
            </a:r>
            <a:r>
              <a:rPr lang="pl-PL" sz="1400" baseline="30000" dirty="0" smtClean="0"/>
              <a:t>th</a:t>
            </a:r>
            <a:r>
              <a:rPr lang="pl-PL" sz="1400" dirty="0" smtClean="0"/>
              <a:t> of </a:t>
            </a:r>
            <a:r>
              <a:rPr lang="pl-PL" sz="1400" dirty="0" err="1" smtClean="0"/>
              <a:t>April</a:t>
            </a:r>
            <a:r>
              <a:rPr lang="pl-PL" sz="1400" dirty="0" smtClean="0"/>
              <a:t> 2018</a:t>
            </a:r>
            <a:endParaRPr lang="pl-PL" sz="1400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.</a:t>
            </a:r>
          </a:p>
          <a:p>
            <a:pPr lvl="0"/>
            <a:endParaRPr lang="pl-PL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17-18</a:t>
            </a:r>
            <a:r>
              <a:rPr lang="pl-PL" sz="1400" baseline="30000" dirty="0" smtClean="0"/>
              <a:t>th</a:t>
            </a:r>
            <a:r>
              <a:rPr lang="pl-PL" sz="1400" dirty="0" smtClean="0"/>
              <a:t> of </a:t>
            </a:r>
            <a:r>
              <a:rPr lang="pl-PL" sz="1400" dirty="0" err="1" smtClean="0"/>
              <a:t>April</a:t>
            </a:r>
            <a:r>
              <a:rPr lang="pl-PL" sz="1400" dirty="0" smtClean="0"/>
              <a:t> 2018</a:t>
            </a:r>
            <a:endParaRPr lang="pl-PL" sz="1400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 smtClean="0"/>
              <a:t>Title</a:t>
            </a:r>
            <a:r>
              <a:rPr lang="pl-PL" dirty="0" smtClean="0"/>
              <a:t> of the </a:t>
            </a:r>
            <a:r>
              <a:rPr lang="pl-PL" dirty="0" err="1" smtClean="0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smtClean="0"/>
              <a:t>Author / </a:t>
            </a:r>
            <a:r>
              <a:rPr lang="pl-PL" dirty="0" err="1" smtClean="0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 smtClean="0"/>
              <a:t>Institution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 smtClean="0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 smtClean="0"/>
              <a:t>Position</a:t>
            </a:r>
            <a:r>
              <a:rPr lang="pl-PL" dirty="0" smtClean="0"/>
              <a:t> 1.</a:t>
            </a:r>
          </a:p>
          <a:p>
            <a:pPr lvl="0"/>
            <a:r>
              <a:rPr lang="pl-PL" dirty="0" err="1" smtClean="0"/>
              <a:t>Position</a:t>
            </a:r>
            <a:r>
              <a:rPr lang="pl-PL" dirty="0" smtClean="0"/>
              <a:t> 2.</a:t>
            </a:r>
          </a:p>
          <a:p>
            <a:pPr lvl="0"/>
            <a:r>
              <a:rPr lang="pl-PL" dirty="0" err="1" smtClean="0"/>
              <a:t>Position</a:t>
            </a:r>
            <a:r>
              <a:rPr lang="pl-PL" dirty="0" smtClean="0"/>
              <a:t> 3.</a:t>
            </a:r>
          </a:p>
          <a:p>
            <a:pPr lvl="0"/>
            <a:r>
              <a:rPr lang="pl-PL" dirty="0" err="1" smtClean="0"/>
              <a:t>Position</a:t>
            </a:r>
            <a:r>
              <a:rPr lang="pl-PL" dirty="0" smtClean="0"/>
              <a:t> 4.</a:t>
            </a:r>
          </a:p>
          <a:p>
            <a:pPr lvl="0"/>
            <a:r>
              <a:rPr lang="pl-PL" dirty="0" err="1" smtClean="0"/>
              <a:t>Position</a:t>
            </a:r>
            <a:r>
              <a:rPr lang="pl-PL" dirty="0" smtClean="0"/>
              <a:t> 5.</a:t>
            </a:r>
          </a:p>
          <a:p>
            <a:pPr lvl="0"/>
            <a:r>
              <a:rPr lang="pl-PL" dirty="0" err="1" smtClean="0"/>
              <a:t>Position</a:t>
            </a:r>
            <a:r>
              <a:rPr lang="pl-PL" dirty="0" smtClean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17-18</a:t>
            </a:r>
            <a:r>
              <a:rPr lang="pl-PL" sz="1400" baseline="30000" dirty="0" smtClean="0"/>
              <a:t>th</a:t>
            </a:r>
            <a:r>
              <a:rPr lang="pl-PL" sz="1400" dirty="0" smtClean="0"/>
              <a:t> of </a:t>
            </a:r>
            <a:r>
              <a:rPr lang="pl-PL" sz="1400" dirty="0" err="1" smtClean="0"/>
              <a:t>April</a:t>
            </a:r>
            <a:r>
              <a:rPr lang="pl-PL" sz="1400" dirty="0" smtClean="0"/>
              <a:t> 2018</a:t>
            </a:r>
            <a:endParaRPr lang="pl-PL" sz="1400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Title</a:t>
            </a:r>
            <a:r>
              <a:rPr lang="pl-PL" dirty="0" smtClean="0"/>
              <a:t> of the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Author / </a:t>
            </a:r>
            <a:r>
              <a:rPr lang="pl-PL" dirty="0" err="1" smtClean="0"/>
              <a:t>authors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Institution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err="1" smtClean="0"/>
              <a:t>Date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err="1" smtClean="0"/>
              <a:t>Introduction</a:t>
            </a:r>
            <a:endParaRPr lang="pl-PL" dirty="0" smtClean="0"/>
          </a:p>
          <a:p>
            <a:pPr lvl="0"/>
            <a:r>
              <a:rPr lang="pl-PL" dirty="0" err="1" smtClean="0"/>
              <a:t>Chapter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 smtClean="0"/>
          </a:p>
          <a:p>
            <a:pPr lvl="0"/>
            <a:r>
              <a:rPr lang="pl-PL" dirty="0" err="1" smtClean="0"/>
              <a:t>Chapter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 smtClean="0"/>
          </a:p>
          <a:p>
            <a:pPr lvl="0"/>
            <a:r>
              <a:rPr lang="pl-PL" dirty="0" err="1" smtClean="0"/>
              <a:t>Chapter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 smtClean="0"/>
          </a:p>
          <a:p>
            <a:pPr lvl="0"/>
            <a:r>
              <a:rPr lang="pl-PL" dirty="0" err="1" smtClean="0"/>
              <a:t>Summary</a:t>
            </a:r>
            <a:endParaRPr lang="pl-PL" dirty="0" smtClean="0"/>
          </a:p>
          <a:p>
            <a:pPr lvl="0"/>
            <a:r>
              <a:rPr lang="pl-PL" dirty="0" err="1" smtClean="0"/>
              <a:t>Conclusions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Title</a:t>
            </a:r>
            <a:r>
              <a:rPr lang="pl-PL" dirty="0" smtClean="0"/>
              <a:t> of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smtClean="0"/>
              <a:t>third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6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 smtClean="0"/>
              <a:t>sixth</a:t>
            </a:r>
            <a:r>
              <a:rPr lang="pl-PL" dirty="0" smtClean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Title</a:t>
            </a:r>
            <a:r>
              <a:rPr lang="pl-PL" dirty="0" smtClean="0"/>
              <a:t> of the </a:t>
            </a:r>
            <a:r>
              <a:rPr lang="pl-PL" dirty="0" err="1" smtClean="0"/>
              <a:t>presentation</a:t>
            </a:r>
            <a:endParaRPr lang="pl-PL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Author / </a:t>
            </a:r>
            <a:r>
              <a:rPr lang="pl-PL" dirty="0" err="1" smtClean="0"/>
              <a:t>authors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err="1" smtClean="0"/>
              <a:t>Institution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err="1" smtClean="0"/>
              <a:t>Bibliography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err="1" smtClean="0"/>
              <a:t>Position</a:t>
            </a:r>
            <a:r>
              <a:rPr lang="pl-PL" dirty="0" smtClean="0"/>
              <a:t> 1.</a:t>
            </a:r>
          </a:p>
          <a:p>
            <a:r>
              <a:rPr lang="pl-PL" dirty="0" err="1"/>
              <a:t>Position</a:t>
            </a:r>
            <a:r>
              <a:rPr lang="pl-PL" dirty="0"/>
              <a:t> </a:t>
            </a:r>
            <a:r>
              <a:rPr lang="pl-PL" dirty="0" smtClean="0"/>
              <a:t>2.</a:t>
            </a:r>
            <a:endParaRPr lang="pl-PL" dirty="0"/>
          </a:p>
          <a:p>
            <a:r>
              <a:rPr lang="pl-PL" dirty="0" err="1"/>
              <a:t>Position</a:t>
            </a:r>
            <a:r>
              <a:rPr lang="pl-PL" dirty="0"/>
              <a:t> </a:t>
            </a:r>
            <a:r>
              <a:rPr lang="pl-PL" dirty="0" smtClean="0"/>
              <a:t>3.</a:t>
            </a:r>
            <a:endParaRPr lang="pl-PL" dirty="0"/>
          </a:p>
          <a:p>
            <a:r>
              <a:rPr lang="pl-PL" dirty="0" err="1"/>
              <a:t>Position</a:t>
            </a:r>
            <a:r>
              <a:rPr lang="pl-PL" dirty="0"/>
              <a:t> </a:t>
            </a:r>
            <a:r>
              <a:rPr lang="pl-PL" dirty="0" smtClean="0"/>
              <a:t>4.</a:t>
            </a:r>
            <a:endParaRPr lang="pl-PL" dirty="0"/>
          </a:p>
          <a:p>
            <a:r>
              <a:rPr lang="pl-PL" dirty="0" err="1"/>
              <a:t>Position</a:t>
            </a:r>
            <a:r>
              <a:rPr lang="pl-PL" dirty="0"/>
              <a:t> </a:t>
            </a:r>
            <a:r>
              <a:rPr lang="pl-PL" dirty="0" smtClean="0"/>
              <a:t>5.</a:t>
            </a:r>
            <a:endParaRPr lang="pl-PL" dirty="0"/>
          </a:p>
          <a:p>
            <a:r>
              <a:rPr lang="pl-PL" dirty="0" err="1"/>
              <a:t>Position</a:t>
            </a:r>
            <a:r>
              <a:rPr lang="pl-PL" dirty="0"/>
              <a:t> </a:t>
            </a:r>
            <a:r>
              <a:rPr lang="pl-PL" dirty="0" smtClean="0"/>
              <a:t>6.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124</Words>
  <Application>Microsoft Office PowerPoint</Application>
  <PresentationFormat>Pokaz na ekranie (4:3)</PresentationFormat>
  <Paragraphs>55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Wzornik</vt:lpstr>
      <vt:lpstr>Title of the presentation</vt:lpstr>
      <vt:lpstr>Agenda</vt:lpstr>
      <vt:lpstr>Title of the first chapter</vt:lpstr>
      <vt:lpstr>Title of the second chapter</vt:lpstr>
      <vt:lpstr>Title of the third chapter</vt:lpstr>
      <vt:lpstr>Title of the fourth chapter</vt:lpstr>
      <vt:lpstr>Title of the fifth chapter</vt:lpstr>
      <vt:lpstr>Title of the sixth chapter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Robert</cp:lastModifiedBy>
  <cp:revision>104</cp:revision>
  <cp:lastPrinted>2013-11-12T00:24:23Z</cp:lastPrinted>
  <dcterms:created xsi:type="dcterms:W3CDTF">2013-10-22T17:15:03Z</dcterms:created>
  <dcterms:modified xsi:type="dcterms:W3CDTF">2018-04-08T17:28:01Z</dcterms:modified>
</cp:coreProperties>
</file>