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5" r:id="rId10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9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2018-04-08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2018-04-08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smtClean="0"/>
              <a:t>Tytuł wystąpienia w języku prezentowania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 / autorzy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65041" y="4077072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Uczelnia / instytucja delegująca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Data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 wystapie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Cel</a:t>
            </a:r>
          </a:p>
          <a:p>
            <a:pPr lvl="0"/>
            <a:r>
              <a:rPr lang="pl-PL" dirty="0" smtClean="0"/>
              <a:t>Zakres</a:t>
            </a:r>
          </a:p>
          <a:p>
            <a:pPr lvl="0"/>
            <a:r>
              <a:rPr lang="pl-PL" dirty="0" smtClean="0"/>
              <a:t>Rozwinięcie</a:t>
            </a:r>
          </a:p>
          <a:p>
            <a:pPr lvl="0"/>
            <a:r>
              <a:rPr lang="pl-PL" dirty="0" smtClean="0"/>
              <a:t>Metoda</a:t>
            </a:r>
          </a:p>
          <a:p>
            <a:pPr lvl="0"/>
            <a:r>
              <a:rPr lang="pl-PL" dirty="0" smtClean="0"/>
              <a:t>Podsumowanie</a:t>
            </a:r>
          </a:p>
          <a:p>
            <a:pPr lvl="0"/>
            <a:r>
              <a:rPr lang="pl-PL" dirty="0" smtClean="0"/>
              <a:t>Wnioski</a:t>
            </a:r>
          </a:p>
          <a:p>
            <a:pPr lvl="0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Miejsce na zawartość slajdu.</a:t>
            </a:r>
          </a:p>
          <a:p>
            <a:pPr lvl="0"/>
            <a:endParaRPr lang="pl-PL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Tytuł wystąpienia w języku </a:t>
            </a:r>
            <a:r>
              <a:rPr lang="pl-PL" dirty="0" smtClean="0"/>
              <a:t>prezentowania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Autor / autorzy prezentacji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Uczelnia / jednostka delegująca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6553696"/>
            <a:ext cx="946448" cy="25900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6541647"/>
            <a:ext cx="274929" cy="27400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5877" y="6558771"/>
            <a:ext cx="910259" cy="26404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smtClean="0"/>
              <a:t>Pozycja 1.</a:t>
            </a:r>
          </a:p>
          <a:p>
            <a:pPr lvl="0"/>
            <a:r>
              <a:rPr lang="pl-PL" dirty="0" smtClean="0"/>
              <a:t>Pozycja 2.</a:t>
            </a:r>
          </a:p>
          <a:p>
            <a:pPr lvl="0"/>
            <a:r>
              <a:rPr lang="pl-PL" dirty="0" smtClean="0"/>
              <a:t>Pozycja 3.</a:t>
            </a:r>
          </a:p>
          <a:p>
            <a:pPr lvl="0"/>
            <a:r>
              <a:rPr lang="pl-PL" dirty="0" smtClean="0"/>
              <a:t>Pozycja 4.</a:t>
            </a:r>
          </a:p>
          <a:p>
            <a:pPr lvl="0"/>
            <a:r>
              <a:rPr lang="pl-PL" dirty="0" smtClean="0"/>
              <a:t>Pozycja 5.</a:t>
            </a:r>
          </a:p>
          <a:p>
            <a:pPr lvl="0"/>
            <a:r>
              <a:rPr lang="pl-PL" dirty="0" smtClean="0"/>
              <a:t>Pozycja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17-18</a:t>
            </a:r>
            <a:r>
              <a:rPr lang="pl-PL" sz="1400" baseline="30000" dirty="0" smtClean="0"/>
              <a:t>th</a:t>
            </a:r>
            <a:r>
              <a:rPr lang="pl-PL" sz="1400" dirty="0" smtClean="0"/>
              <a:t> of </a:t>
            </a:r>
            <a:r>
              <a:rPr lang="pl-PL" sz="1400" dirty="0" err="1" smtClean="0"/>
              <a:t>April</a:t>
            </a:r>
            <a:r>
              <a:rPr lang="pl-PL" sz="1400" dirty="0" smtClean="0"/>
              <a:t> 2018</a:t>
            </a:r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188640"/>
            <a:ext cx="8229600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Tytuł wystąpienia w języku prezentowania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 / autorzy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Uczelnia / instytucja delegująca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Data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wystąpienia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Cel</a:t>
            </a:r>
          </a:p>
          <a:p>
            <a:pPr lvl="0"/>
            <a:r>
              <a:rPr lang="pl-PL" dirty="0" smtClean="0"/>
              <a:t>Zakres</a:t>
            </a:r>
          </a:p>
          <a:p>
            <a:pPr lvl="0"/>
            <a:r>
              <a:rPr lang="pl-PL" dirty="0" smtClean="0"/>
              <a:t>Rozwinięcie</a:t>
            </a:r>
          </a:p>
          <a:p>
            <a:pPr lvl="0"/>
            <a:r>
              <a:rPr lang="pl-PL" dirty="0" smtClean="0"/>
              <a:t>Metoda</a:t>
            </a:r>
          </a:p>
          <a:p>
            <a:pPr lvl="0"/>
            <a:r>
              <a:rPr lang="pl-PL" dirty="0" smtClean="0"/>
              <a:t>Podsumowanie</a:t>
            </a:r>
          </a:p>
          <a:p>
            <a:pPr lvl="0"/>
            <a:r>
              <a:rPr lang="pl-PL" dirty="0" smtClean="0"/>
              <a:t>Wnioski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Nazwa pierwszego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 smtClean="0"/>
              <a:t>Nazwa drugiego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 smtClean="0"/>
              <a:t>Nazwa trzeciego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 smtClean="0"/>
              <a:t>Nazwa czwartego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 smtClean="0"/>
              <a:t>Nazwa piątego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6"/>
            </a:pPr>
            <a:r>
              <a:rPr lang="pl-PL" dirty="0" smtClean="0"/>
              <a:t>Nazwa szóstego rozdziału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Miejsce na treść slajdu.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Temat poniższego slajdu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r>
              <a:rPr lang="pl-PL" dirty="0" smtClean="0"/>
              <a:t>Tytuł wystąpienia w języku </a:t>
            </a:r>
            <a:r>
              <a:rPr lang="pl-PL" dirty="0" smtClean="0"/>
              <a:t>prezentowania</a:t>
            </a:r>
            <a:endParaRPr lang="pl-PL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Autor / autorzy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Uczelnia / instytucja delegująca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/>
              <a:t>Pozycja 1.</a:t>
            </a:r>
          </a:p>
          <a:p>
            <a:r>
              <a:rPr lang="pl-PL" dirty="0" smtClean="0"/>
              <a:t>Pozycja 2.</a:t>
            </a:r>
          </a:p>
          <a:p>
            <a:r>
              <a:rPr lang="pl-PL" dirty="0" smtClean="0"/>
              <a:t>Pozycja 3.</a:t>
            </a:r>
          </a:p>
          <a:p>
            <a:r>
              <a:rPr lang="pl-PL" dirty="0" smtClean="0"/>
              <a:t>Pozycja 4.</a:t>
            </a:r>
          </a:p>
          <a:p>
            <a:r>
              <a:rPr lang="pl-PL" dirty="0" smtClean="0"/>
              <a:t>Pozycja 5.</a:t>
            </a:r>
          </a:p>
          <a:p>
            <a:r>
              <a:rPr lang="pl-PL" dirty="0" smtClean="0"/>
              <a:t>Pozycja 6.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135</Words>
  <Application>Microsoft Office PowerPoint</Application>
  <PresentationFormat>Pokaz na ekranie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Wzornik</vt:lpstr>
      <vt:lpstr>Tytuł wystąpienia w języku prezentowania</vt:lpstr>
      <vt:lpstr>Plan wystąpienia</vt:lpstr>
      <vt:lpstr>Nazwa pierwszego rozdziału</vt:lpstr>
      <vt:lpstr>Nazwa drugiego rozdziału</vt:lpstr>
      <vt:lpstr>Nazwa trzeciego rozdziału</vt:lpstr>
      <vt:lpstr>Nazwa czwartego rozdziału</vt:lpstr>
      <vt:lpstr>Nazwa piątego rozdziału</vt:lpstr>
      <vt:lpstr>Nazwa szóstego rozdziału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Robert</cp:lastModifiedBy>
  <cp:revision>101</cp:revision>
  <cp:lastPrinted>2013-11-12T00:24:23Z</cp:lastPrinted>
  <dcterms:created xsi:type="dcterms:W3CDTF">2013-10-22T17:15:03Z</dcterms:created>
  <dcterms:modified xsi:type="dcterms:W3CDTF">2018-04-08T17:26:51Z</dcterms:modified>
</cp:coreProperties>
</file>